
<file path=[Content_Types].xml><?xml version="1.0" encoding="utf-8"?>
<Types xmlns="http://schemas.openxmlformats.org/package/2006/content-types">
  <Default Extension="emf" ContentType="image/x-emf"/>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ags/tag1.xml" ContentType="application/vnd.openxmlformats-officedocument.presentationml.tags+xml"/>
  <Override PartName="/ppt/tags/tag2.xml" ContentType="application/vnd.openxmlformats-officedocument.presentationml.tags+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theme/themeOverride1.xml" ContentType="application/vnd.openxmlformats-officedocument.themeOverride+xml"/>
  <Override PartName="/ppt/notesSlides/notesSlide2.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4"/>
  </p:sldMasterIdLst>
  <p:notesMasterIdLst>
    <p:notesMasterId r:id="rId31"/>
  </p:notesMasterIdLst>
  <p:sldIdLst>
    <p:sldId id="267" r:id="rId5"/>
    <p:sldId id="327" r:id="rId6"/>
    <p:sldId id="324" r:id="rId7"/>
    <p:sldId id="332" r:id="rId8"/>
    <p:sldId id="335" r:id="rId9"/>
    <p:sldId id="301" r:id="rId10"/>
    <p:sldId id="303" r:id="rId11"/>
    <p:sldId id="333" r:id="rId12"/>
    <p:sldId id="336" r:id="rId13"/>
    <p:sldId id="326" r:id="rId14"/>
    <p:sldId id="306" r:id="rId15"/>
    <p:sldId id="308" r:id="rId16"/>
    <p:sldId id="329" r:id="rId17"/>
    <p:sldId id="315" r:id="rId18"/>
    <p:sldId id="314" r:id="rId19"/>
    <p:sldId id="311" r:id="rId20"/>
    <p:sldId id="277" r:id="rId21"/>
    <p:sldId id="316" r:id="rId22"/>
    <p:sldId id="317" r:id="rId23"/>
    <p:sldId id="318" r:id="rId24"/>
    <p:sldId id="319" r:id="rId25"/>
    <p:sldId id="321" r:id="rId26"/>
    <p:sldId id="320" r:id="rId27"/>
    <p:sldId id="322" r:id="rId28"/>
    <p:sldId id="323" r:id="rId29"/>
    <p:sldId id="325" r:id="rId30"/>
  </p:sldIdLst>
  <p:sldSz cx="9144000" cy="6858000" type="screen4x3"/>
  <p:notesSz cx="6858000" cy="9144000"/>
  <p:embeddedFontLst>
    <p:embeddedFont>
      <p:font typeface="Calibri" panose="020F0502020204030204" pitchFamily="34" charset="0"/>
      <p:regular r:id="rId32"/>
      <p:bold r:id="rId33"/>
      <p:italic r:id="rId34"/>
      <p:boldItalic r:id="rId35"/>
    </p:embeddedFont>
    <p:embeddedFont>
      <p:font typeface="Franklin Gothic Book" panose="020B0503020102020204" pitchFamily="34" charset="0"/>
      <p:regular r:id="rId36"/>
      <p:italic r:id="rId37"/>
    </p:embeddedFont>
    <p:embeddedFont>
      <p:font typeface="Franklin Gothic Medium" panose="020B0603020102020204" pitchFamily="34" charset="0"/>
      <p:regular r:id="rId38"/>
      <p:italic r:id="rId39"/>
    </p:embeddedFont>
    <p:embeddedFont>
      <p:font typeface="Franklin Gothic Medium Cond" panose="020B0606030402020204" pitchFamily="34" charset="0"/>
      <p:regular r:id="rId4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080" userDrawn="1">
          <p15:clr>
            <a:srgbClr val="A4A3A4"/>
          </p15:clr>
        </p15:guide>
        <p15:guide id="2" pos="234"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26CE219-6CB4-4D82-2315-C217F06FFCCD}" name="Hiller, Kelly R" initials="HKR" userId="S::khiller@purdue.edu::b25b1487-7f5e-4b7f-a0b2-f8bcb0b1ea5a" providerId="AD"/>
  <p188:author id="{90ACE99A-ED8F-69BF-5A57-78008697E7CD}" name="Harshraj Vijaysinh Jadeja" initials="" userId="S::hjadeja@purdue.edu::f2de95da-44e2-464c-9b0b-c1e0e2c1c431" providerId="AD"/>
  <p188:author id="{663551FB-0345-1D35-E225-E23657D7AF60}" name="Sathwik Kanukuntla" initials="" userId="S::ksathwik@purdue.edu::4d5b71af-9d5f-4aba-a737-0e54607c669e"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EBD99F"/>
    <a:srgbClr val="CFB991"/>
    <a:srgbClr val="DDB94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B0B5C9C-B871-1441-B686-A09BA6974F5D}" v="5310" dt="2023-10-03T22:15:37.174"/>
    <p1510:client id="{6F3A503E-FBB9-154D-AF3E-20217A90313B}" v="4398" dt="2023-10-03T22:58:39.933"/>
    <p1510:client id="{817752C0-366D-96CD-012A-103A3008F6B9}" v="33" dt="2023-10-03T22:50:44.125"/>
    <p1510:client id="{C63F58BC-92C1-4DD6-850C-48D3ED09C850}" v="1" dt="2023-10-03T19:18:48.314"/>
    <p1510:client id="{CC52D9E7-1284-463F-ACFC-6B694A305B1A}" v="1" dt="2023-10-03T18:37:25.216"/>
    <p1510:client id="{FDC61046-6026-4877-B486-BC13D52E17F7}" v="854" dt="2023-10-03T21:44:30.54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31"/>
    <p:restoredTop sz="94656"/>
  </p:normalViewPr>
  <p:slideViewPr>
    <p:cSldViewPr snapToGrid="0">
      <p:cViewPr varScale="1">
        <p:scale>
          <a:sx n="112" d="100"/>
          <a:sy n="112" d="100"/>
        </p:scale>
        <p:origin x="1744" y="184"/>
      </p:cViewPr>
      <p:guideLst>
        <p:guide orient="horz" pos="1080"/>
        <p:guide pos="234"/>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font" Target="fonts/font8.fntdata"/><Relationship Id="rId21" Type="http://schemas.openxmlformats.org/officeDocument/2006/relationships/slide" Target="slides/slide17.xml"/><Relationship Id="rId34" Type="http://schemas.openxmlformats.org/officeDocument/2006/relationships/font" Target="fonts/font3.fntdata"/><Relationship Id="rId42"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font" Target="fonts/font9.fntdata"/><Relationship Id="rId45"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font" Target="fonts/font5.fnt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4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font" Target="fonts/font4.fntdata"/><Relationship Id="rId43"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font" Target="fonts/font2.fntdata"/><Relationship Id="rId38" Type="http://schemas.openxmlformats.org/officeDocument/2006/relationships/font" Target="fonts/font7.fntdata"/><Relationship Id="rId46" Type="http://schemas.microsoft.com/office/2018/10/relationships/authors" Target="authors.xml"/><Relationship Id="rId20" Type="http://schemas.openxmlformats.org/officeDocument/2006/relationships/slide" Target="slides/slide16.xml"/><Relationship Id="rId41"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52D4BED-FBF9-3F4F-8763-511300154332}" type="doc">
      <dgm:prSet loTypeId="urn:microsoft.com/office/officeart/2005/8/layout/venn3" loCatId="relationship" qsTypeId="urn:microsoft.com/office/officeart/2005/8/quickstyle/simple1" qsCatId="simple" csTypeId="urn:microsoft.com/office/officeart/2005/8/colors/accent1_2" csCatId="accent1"/>
      <dgm:spPr/>
      <dgm:t>
        <a:bodyPr/>
        <a:lstStyle/>
        <a:p>
          <a:endParaRPr lang="en-US"/>
        </a:p>
      </dgm:t>
    </dgm:pt>
    <dgm:pt modelId="{903145AC-2A49-7D45-8508-AE0058D29689}">
      <dgm:prSet custT="1"/>
      <dgm:spPr/>
      <dgm:t>
        <a:bodyPr/>
        <a:lstStyle/>
        <a:p>
          <a:r>
            <a:rPr lang="en-US" sz="900" b="0" i="0" baseline="0"/>
            <a:t>Slow Growth in Core Markets</a:t>
          </a:r>
          <a:endParaRPr lang="en-US" sz="900"/>
        </a:p>
      </dgm:t>
    </dgm:pt>
    <dgm:pt modelId="{0D361E51-6047-4A48-9900-54A7AA303975}" type="parTrans" cxnId="{7DC43AC4-F006-1F44-A676-4A3D6BA58138}">
      <dgm:prSet/>
      <dgm:spPr/>
      <dgm:t>
        <a:bodyPr/>
        <a:lstStyle/>
        <a:p>
          <a:endParaRPr lang="en-US" sz="900"/>
        </a:p>
      </dgm:t>
    </dgm:pt>
    <dgm:pt modelId="{DFA9E58C-C5C5-0C42-BD30-53024F769D34}" type="sibTrans" cxnId="{7DC43AC4-F006-1F44-A676-4A3D6BA58138}">
      <dgm:prSet/>
      <dgm:spPr/>
      <dgm:t>
        <a:bodyPr/>
        <a:lstStyle/>
        <a:p>
          <a:endParaRPr lang="en-US" sz="900"/>
        </a:p>
      </dgm:t>
    </dgm:pt>
    <dgm:pt modelId="{CCA3ABF8-EAB9-5E49-8C00-BADAF8B089D8}">
      <dgm:prSet custT="1"/>
      <dgm:spPr/>
      <dgm:t>
        <a:bodyPr/>
        <a:lstStyle/>
        <a:p>
          <a:r>
            <a:rPr lang="en-US" sz="900" b="0" i="0" baseline="0"/>
            <a:t>Competition</a:t>
          </a:r>
          <a:endParaRPr lang="en-US" sz="900"/>
        </a:p>
      </dgm:t>
    </dgm:pt>
    <dgm:pt modelId="{54425F45-2D4F-FB47-892E-B9522BB69604}" type="parTrans" cxnId="{3D43137C-D1CA-F04A-9F61-0B060AC6E5F1}">
      <dgm:prSet/>
      <dgm:spPr/>
      <dgm:t>
        <a:bodyPr/>
        <a:lstStyle/>
        <a:p>
          <a:endParaRPr lang="en-US" sz="900"/>
        </a:p>
      </dgm:t>
    </dgm:pt>
    <dgm:pt modelId="{F960ABA2-1084-8341-B78E-2D50D5AD0F23}" type="sibTrans" cxnId="{3D43137C-D1CA-F04A-9F61-0B060AC6E5F1}">
      <dgm:prSet/>
      <dgm:spPr/>
      <dgm:t>
        <a:bodyPr/>
        <a:lstStyle/>
        <a:p>
          <a:endParaRPr lang="en-US" sz="900"/>
        </a:p>
      </dgm:t>
    </dgm:pt>
    <dgm:pt modelId="{074CA369-0573-0248-9962-D7B62BB77162}">
      <dgm:prSet custT="1"/>
      <dgm:spPr/>
      <dgm:t>
        <a:bodyPr/>
        <a:lstStyle/>
        <a:p>
          <a:r>
            <a:rPr lang="en-US" sz="900" b="0" i="0" baseline="0"/>
            <a:t>Rise of E-commerce</a:t>
          </a:r>
          <a:endParaRPr lang="en-US" sz="900"/>
        </a:p>
      </dgm:t>
    </dgm:pt>
    <dgm:pt modelId="{31154A1C-F7B9-D346-9E91-55BC783BE2FA}" type="parTrans" cxnId="{94897BA5-1028-4143-8EE5-DC647B400C18}">
      <dgm:prSet/>
      <dgm:spPr/>
      <dgm:t>
        <a:bodyPr/>
        <a:lstStyle/>
        <a:p>
          <a:endParaRPr lang="en-US" sz="900"/>
        </a:p>
      </dgm:t>
    </dgm:pt>
    <dgm:pt modelId="{189CD233-6949-344B-8E8E-ACACB0ED3468}" type="sibTrans" cxnId="{94897BA5-1028-4143-8EE5-DC647B400C18}">
      <dgm:prSet/>
      <dgm:spPr/>
      <dgm:t>
        <a:bodyPr/>
        <a:lstStyle/>
        <a:p>
          <a:endParaRPr lang="en-US" sz="900"/>
        </a:p>
      </dgm:t>
    </dgm:pt>
    <dgm:pt modelId="{B445CDBE-9B74-9247-B3FF-B025FAF54BEB}">
      <dgm:prSet custT="1"/>
      <dgm:spPr/>
      <dgm:t>
        <a:bodyPr/>
        <a:lstStyle/>
        <a:p>
          <a:r>
            <a:rPr lang="en-US" sz="900" b="0" i="0" baseline="0"/>
            <a:t>Rise of Fast Fashion</a:t>
          </a:r>
          <a:endParaRPr lang="en-US" sz="900"/>
        </a:p>
      </dgm:t>
    </dgm:pt>
    <dgm:pt modelId="{E31345DB-7285-1B43-89C9-7DB41706E2E2}" type="parTrans" cxnId="{683297FE-2511-C64B-962D-6373C9D77FB0}">
      <dgm:prSet/>
      <dgm:spPr/>
      <dgm:t>
        <a:bodyPr/>
        <a:lstStyle/>
        <a:p>
          <a:endParaRPr lang="en-US" sz="900"/>
        </a:p>
      </dgm:t>
    </dgm:pt>
    <dgm:pt modelId="{D2C02D90-28D2-7744-92B6-63DB85FB0BB3}" type="sibTrans" cxnId="{683297FE-2511-C64B-962D-6373C9D77FB0}">
      <dgm:prSet/>
      <dgm:spPr/>
      <dgm:t>
        <a:bodyPr/>
        <a:lstStyle/>
        <a:p>
          <a:endParaRPr lang="en-US" sz="900"/>
        </a:p>
      </dgm:t>
    </dgm:pt>
    <dgm:pt modelId="{47E16ECD-0168-D142-8B77-06A1B35D7FCF}">
      <dgm:prSet custT="1"/>
      <dgm:spPr/>
      <dgm:t>
        <a:bodyPr/>
        <a:lstStyle/>
        <a:p>
          <a:r>
            <a:rPr lang="en-US" sz="900" b="0" i="0" baseline="0"/>
            <a:t>Heavy Discounting</a:t>
          </a:r>
          <a:endParaRPr lang="en-US" sz="900"/>
        </a:p>
      </dgm:t>
    </dgm:pt>
    <dgm:pt modelId="{53D498F3-C833-6943-9768-FA15EAA7ECC3}" type="parTrans" cxnId="{0A5EFD57-E1D2-5745-BE50-6C26D72FD841}">
      <dgm:prSet/>
      <dgm:spPr/>
      <dgm:t>
        <a:bodyPr/>
        <a:lstStyle/>
        <a:p>
          <a:endParaRPr lang="en-US" sz="900"/>
        </a:p>
      </dgm:t>
    </dgm:pt>
    <dgm:pt modelId="{0668FCF5-C032-ED42-8BD9-7E93B7FFAEBD}" type="sibTrans" cxnId="{0A5EFD57-E1D2-5745-BE50-6C26D72FD841}">
      <dgm:prSet/>
      <dgm:spPr/>
      <dgm:t>
        <a:bodyPr/>
        <a:lstStyle/>
        <a:p>
          <a:endParaRPr lang="en-US" sz="900"/>
        </a:p>
      </dgm:t>
    </dgm:pt>
    <dgm:pt modelId="{29F81CBC-FBE7-9D40-8CAD-0237353AE0E5}">
      <dgm:prSet custT="1"/>
      <dgm:spPr/>
      <dgm:t>
        <a:bodyPr/>
        <a:lstStyle/>
        <a:p>
          <a:r>
            <a:rPr lang="en-US" sz="900" b="0" i="0" baseline="0"/>
            <a:t>Gap's Brand Identity...</a:t>
          </a:r>
          <a:endParaRPr lang="en-US" sz="900"/>
        </a:p>
      </dgm:t>
    </dgm:pt>
    <dgm:pt modelId="{54545F09-96B4-CE4A-9DDE-79A82C2B62A0}" type="parTrans" cxnId="{23E88E07-5112-0148-9C14-755BAE3FC757}">
      <dgm:prSet/>
      <dgm:spPr/>
      <dgm:t>
        <a:bodyPr/>
        <a:lstStyle/>
        <a:p>
          <a:endParaRPr lang="en-US" sz="900"/>
        </a:p>
      </dgm:t>
    </dgm:pt>
    <dgm:pt modelId="{420810A9-A4AE-2144-A83D-393C4C9C669C}" type="sibTrans" cxnId="{23E88E07-5112-0148-9C14-755BAE3FC757}">
      <dgm:prSet/>
      <dgm:spPr/>
      <dgm:t>
        <a:bodyPr/>
        <a:lstStyle/>
        <a:p>
          <a:endParaRPr lang="en-US" sz="900"/>
        </a:p>
      </dgm:t>
    </dgm:pt>
    <dgm:pt modelId="{0BD62B43-0559-524C-9BD0-2D6C2F6A3C97}" type="pres">
      <dgm:prSet presAssocID="{C52D4BED-FBF9-3F4F-8763-511300154332}" presName="Name0" presStyleCnt="0">
        <dgm:presLayoutVars>
          <dgm:dir/>
          <dgm:resizeHandles val="exact"/>
        </dgm:presLayoutVars>
      </dgm:prSet>
      <dgm:spPr/>
    </dgm:pt>
    <dgm:pt modelId="{47C56CED-2545-C44B-82A6-43F1A0285A46}" type="pres">
      <dgm:prSet presAssocID="{903145AC-2A49-7D45-8508-AE0058D29689}" presName="Name5" presStyleLbl="vennNode1" presStyleIdx="0" presStyleCnt="6">
        <dgm:presLayoutVars>
          <dgm:bulletEnabled val="1"/>
        </dgm:presLayoutVars>
      </dgm:prSet>
      <dgm:spPr/>
    </dgm:pt>
    <dgm:pt modelId="{5469554D-D88E-5942-846E-7794015EDEC0}" type="pres">
      <dgm:prSet presAssocID="{DFA9E58C-C5C5-0C42-BD30-53024F769D34}" presName="space" presStyleCnt="0"/>
      <dgm:spPr/>
    </dgm:pt>
    <dgm:pt modelId="{516C35F5-1C57-CF49-AB51-8EE8A97C7BDF}" type="pres">
      <dgm:prSet presAssocID="{CCA3ABF8-EAB9-5E49-8C00-BADAF8B089D8}" presName="Name5" presStyleLbl="vennNode1" presStyleIdx="1" presStyleCnt="6">
        <dgm:presLayoutVars>
          <dgm:bulletEnabled val="1"/>
        </dgm:presLayoutVars>
      </dgm:prSet>
      <dgm:spPr/>
    </dgm:pt>
    <dgm:pt modelId="{31E4249E-C307-C54D-B71D-094153429B06}" type="pres">
      <dgm:prSet presAssocID="{F960ABA2-1084-8341-B78E-2D50D5AD0F23}" presName="space" presStyleCnt="0"/>
      <dgm:spPr/>
    </dgm:pt>
    <dgm:pt modelId="{AEA20FFE-6EA7-604B-A98B-2B44E7309E30}" type="pres">
      <dgm:prSet presAssocID="{074CA369-0573-0248-9962-D7B62BB77162}" presName="Name5" presStyleLbl="vennNode1" presStyleIdx="2" presStyleCnt="6">
        <dgm:presLayoutVars>
          <dgm:bulletEnabled val="1"/>
        </dgm:presLayoutVars>
      </dgm:prSet>
      <dgm:spPr/>
    </dgm:pt>
    <dgm:pt modelId="{1C7B6A79-9ADE-4D4E-8606-EF7521866277}" type="pres">
      <dgm:prSet presAssocID="{189CD233-6949-344B-8E8E-ACACB0ED3468}" presName="space" presStyleCnt="0"/>
      <dgm:spPr/>
    </dgm:pt>
    <dgm:pt modelId="{36491336-3A0A-EB4B-8D03-D47A98704444}" type="pres">
      <dgm:prSet presAssocID="{B445CDBE-9B74-9247-B3FF-B025FAF54BEB}" presName="Name5" presStyleLbl="vennNode1" presStyleIdx="3" presStyleCnt="6">
        <dgm:presLayoutVars>
          <dgm:bulletEnabled val="1"/>
        </dgm:presLayoutVars>
      </dgm:prSet>
      <dgm:spPr/>
    </dgm:pt>
    <dgm:pt modelId="{DC14848B-4445-A44C-AF60-F527589AACF6}" type="pres">
      <dgm:prSet presAssocID="{D2C02D90-28D2-7744-92B6-63DB85FB0BB3}" presName="space" presStyleCnt="0"/>
      <dgm:spPr/>
    </dgm:pt>
    <dgm:pt modelId="{5CAEA64C-7313-A940-A1C8-0290B196D65D}" type="pres">
      <dgm:prSet presAssocID="{47E16ECD-0168-D142-8B77-06A1B35D7FCF}" presName="Name5" presStyleLbl="vennNode1" presStyleIdx="4" presStyleCnt="6">
        <dgm:presLayoutVars>
          <dgm:bulletEnabled val="1"/>
        </dgm:presLayoutVars>
      </dgm:prSet>
      <dgm:spPr/>
    </dgm:pt>
    <dgm:pt modelId="{07173F33-CA63-824C-8D22-93E4B3EEFA6E}" type="pres">
      <dgm:prSet presAssocID="{0668FCF5-C032-ED42-8BD9-7E93B7FFAEBD}" presName="space" presStyleCnt="0"/>
      <dgm:spPr/>
    </dgm:pt>
    <dgm:pt modelId="{FC86F6A7-4480-6749-AD7D-496242E89B58}" type="pres">
      <dgm:prSet presAssocID="{29F81CBC-FBE7-9D40-8CAD-0237353AE0E5}" presName="Name5" presStyleLbl="vennNode1" presStyleIdx="5" presStyleCnt="6">
        <dgm:presLayoutVars>
          <dgm:bulletEnabled val="1"/>
        </dgm:presLayoutVars>
      </dgm:prSet>
      <dgm:spPr/>
    </dgm:pt>
  </dgm:ptLst>
  <dgm:cxnLst>
    <dgm:cxn modelId="{23E88E07-5112-0148-9C14-755BAE3FC757}" srcId="{C52D4BED-FBF9-3F4F-8763-511300154332}" destId="{29F81CBC-FBE7-9D40-8CAD-0237353AE0E5}" srcOrd="5" destOrd="0" parTransId="{54545F09-96B4-CE4A-9DDE-79A82C2B62A0}" sibTransId="{420810A9-A4AE-2144-A83D-393C4C9C669C}"/>
    <dgm:cxn modelId="{3CA55C31-723F-644E-A29F-DC5AAB73708C}" type="presOf" srcId="{074CA369-0573-0248-9962-D7B62BB77162}" destId="{AEA20FFE-6EA7-604B-A98B-2B44E7309E30}" srcOrd="0" destOrd="0" presId="urn:microsoft.com/office/officeart/2005/8/layout/venn3"/>
    <dgm:cxn modelId="{0A5EFD57-E1D2-5745-BE50-6C26D72FD841}" srcId="{C52D4BED-FBF9-3F4F-8763-511300154332}" destId="{47E16ECD-0168-D142-8B77-06A1B35D7FCF}" srcOrd="4" destOrd="0" parTransId="{53D498F3-C833-6943-9768-FA15EAA7ECC3}" sibTransId="{0668FCF5-C032-ED42-8BD9-7E93B7FFAEBD}"/>
    <dgm:cxn modelId="{3AF03872-5AF4-9048-AE06-17904F863A1D}" type="presOf" srcId="{29F81CBC-FBE7-9D40-8CAD-0237353AE0E5}" destId="{FC86F6A7-4480-6749-AD7D-496242E89B58}" srcOrd="0" destOrd="0" presId="urn:microsoft.com/office/officeart/2005/8/layout/venn3"/>
    <dgm:cxn modelId="{92C2E473-C185-AC42-9AA9-C5D546EC2C9B}" type="presOf" srcId="{CCA3ABF8-EAB9-5E49-8C00-BADAF8B089D8}" destId="{516C35F5-1C57-CF49-AB51-8EE8A97C7BDF}" srcOrd="0" destOrd="0" presId="urn:microsoft.com/office/officeart/2005/8/layout/venn3"/>
    <dgm:cxn modelId="{3D43137C-D1CA-F04A-9F61-0B060AC6E5F1}" srcId="{C52D4BED-FBF9-3F4F-8763-511300154332}" destId="{CCA3ABF8-EAB9-5E49-8C00-BADAF8B089D8}" srcOrd="1" destOrd="0" parTransId="{54425F45-2D4F-FB47-892E-B9522BB69604}" sibTransId="{F960ABA2-1084-8341-B78E-2D50D5AD0F23}"/>
    <dgm:cxn modelId="{F28C008A-0CD5-6640-AA8B-8FD95A632D4C}" type="presOf" srcId="{47E16ECD-0168-D142-8B77-06A1B35D7FCF}" destId="{5CAEA64C-7313-A940-A1C8-0290B196D65D}" srcOrd="0" destOrd="0" presId="urn:microsoft.com/office/officeart/2005/8/layout/venn3"/>
    <dgm:cxn modelId="{E45BFB9E-84A3-B74D-A4C8-9F00088E946F}" type="presOf" srcId="{B445CDBE-9B74-9247-B3FF-B025FAF54BEB}" destId="{36491336-3A0A-EB4B-8D03-D47A98704444}" srcOrd="0" destOrd="0" presId="urn:microsoft.com/office/officeart/2005/8/layout/venn3"/>
    <dgm:cxn modelId="{94897BA5-1028-4143-8EE5-DC647B400C18}" srcId="{C52D4BED-FBF9-3F4F-8763-511300154332}" destId="{074CA369-0573-0248-9962-D7B62BB77162}" srcOrd="2" destOrd="0" parTransId="{31154A1C-F7B9-D346-9E91-55BC783BE2FA}" sibTransId="{189CD233-6949-344B-8E8E-ACACB0ED3468}"/>
    <dgm:cxn modelId="{7DC43AC4-F006-1F44-A676-4A3D6BA58138}" srcId="{C52D4BED-FBF9-3F4F-8763-511300154332}" destId="{903145AC-2A49-7D45-8508-AE0058D29689}" srcOrd="0" destOrd="0" parTransId="{0D361E51-6047-4A48-9900-54A7AA303975}" sibTransId="{DFA9E58C-C5C5-0C42-BD30-53024F769D34}"/>
    <dgm:cxn modelId="{BDA26EDB-EE56-C947-9BE0-76510848239B}" type="presOf" srcId="{903145AC-2A49-7D45-8508-AE0058D29689}" destId="{47C56CED-2545-C44B-82A6-43F1A0285A46}" srcOrd="0" destOrd="0" presId="urn:microsoft.com/office/officeart/2005/8/layout/venn3"/>
    <dgm:cxn modelId="{D38A9ADE-77EB-D64C-B407-0D0A3FA2CCA5}" type="presOf" srcId="{C52D4BED-FBF9-3F4F-8763-511300154332}" destId="{0BD62B43-0559-524C-9BD0-2D6C2F6A3C97}" srcOrd="0" destOrd="0" presId="urn:microsoft.com/office/officeart/2005/8/layout/venn3"/>
    <dgm:cxn modelId="{683297FE-2511-C64B-962D-6373C9D77FB0}" srcId="{C52D4BED-FBF9-3F4F-8763-511300154332}" destId="{B445CDBE-9B74-9247-B3FF-B025FAF54BEB}" srcOrd="3" destOrd="0" parTransId="{E31345DB-7285-1B43-89C9-7DB41706E2E2}" sibTransId="{D2C02D90-28D2-7744-92B6-63DB85FB0BB3}"/>
    <dgm:cxn modelId="{7F76601E-3829-B041-9513-5B8FE68A1862}" type="presParOf" srcId="{0BD62B43-0559-524C-9BD0-2D6C2F6A3C97}" destId="{47C56CED-2545-C44B-82A6-43F1A0285A46}" srcOrd="0" destOrd="0" presId="urn:microsoft.com/office/officeart/2005/8/layout/venn3"/>
    <dgm:cxn modelId="{62478CC1-1473-B543-AE9B-0AD757A8FDE2}" type="presParOf" srcId="{0BD62B43-0559-524C-9BD0-2D6C2F6A3C97}" destId="{5469554D-D88E-5942-846E-7794015EDEC0}" srcOrd="1" destOrd="0" presId="urn:microsoft.com/office/officeart/2005/8/layout/venn3"/>
    <dgm:cxn modelId="{4D693CC7-D35E-2B4C-AA91-5A2B2380DEC3}" type="presParOf" srcId="{0BD62B43-0559-524C-9BD0-2D6C2F6A3C97}" destId="{516C35F5-1C57-CF49-AB51-8EE8A97C7BDF}" srcOrd="2" destOrd="0" presId="urn:microsoft.com/office/officeart/2005/8/layout/venn3"/>
    <dgm:cxn modelId="{CC56785D-18AA-D749-92B1-CE2AF69F4DFF}" type="presParOf" srcId="{0BD62B43-0559-524C-9BD0-2D6C2F6A3C97}" destId="{31E4249E-C307-C54D-B71D-094153429B06}" srcOrd="3" destOrd="0" presId="urn:microsoft.com/office/officeart/2005/8/layout/venn3"/>
    <dgm:cxn modelId="{569C0391-47BA-644B-9728-2E298540384F}" type="presParOf" srcId="{0BD62B43-0559-524C-9BD0-2D6C2F6A3C97}" destId="{AEA20FFE-6EA7-604B-A98B-2B44E7309E30}" srcOrd="4" destOrd="0" presId="urn:microsoft.com/office/officeart/2005/8/layout/venn3"/>
    <dgm:cxn modelId="{67C3F616-A825-F34F-A8C0-E94509276DC6}" type="presParOf" srcId="{0BD62B43-0559-524C-9BD0-2D6C2F6A3C97}" destId="{1C7B6A79-9ADE-4D4E-8606-EF7521866277}" srcOrd="5" destOrd="0" presId="urn:microsoft.com/office/officeart/2005/8/layout/venn3"/>
    <dgm:cxn modelId="{1952D284-A52C-C54C-BB7A-5AAD980E8DE0}" type="presParOf" srcId="{0BD62B43-0559-524C-9BD0-2D6C2F6A3C97}" destId="{36491336-3A0A-EB4B-8D03-D47A98704444}" srcOrd="6" destOrd="0" presId="urn:microsoft.com/office/officeart/2005/8/layout/venn3"/>
    <dgm:cxn modelId="{3A598B81-C7BA-9545-BC62-8917F1F99292}" type="presParOf" srcId="{0BD62B43-0559-524C-9BD0-2D6C2F6A3C97}" destId="{DC14848B-4445-A44C-AF60-F527589AACF6}" srcOrd="7" destOrd="0" presId="urn:microsoft.com/office/officeart/2005/8/layout/venn3"/>
    <dgm:cxn modelId="{CE88D427-0951-434D-BD6F-B9A18A38B1B5}" type="presParOf" srcId="{0BD62B43-0559-524C-9BD0-2D6C2F6A3C97}" destId="{5CAEA64C-7313-A940-A1C8-0290B196D65D}" srcOrd="8" destOrd="0" presId="urn:microsoft.com/office/officeart/2005/8/layout/venn3"/>
    <dgm:cxn modelId="{3220E90A-6045-1E43-A257-6E62BD15414F}" type="presParOf" srcId="{0BD62B43-0559-524C-9BD0-2D6C2F6A3C97}" destId="{07173F33-CA63-824C-8D22-93E4B3EEFA6E}" srcOrd="9" destOrd="0" presId="urn:microsoft.com/office/officeart/2005/8/layout/venn3"/>
    <dgm:cxn modelId="{74543A95-30B7-F74C-9EA0-A337F91F0C58}" type="presParOf" srcId="{0BD62B43-0559-524C-9BD0-2D6C2F6A3C97}" destId="{FC86F6A7-4480-6749-AD7D-496242E89B58}" srcOrd="10" destOrd="0" presId="urn:microsoft.com/office/officeart/2005/8/layout/venn3"/>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18C5B12-8F47-1B44-9AC0-C92B3B0E2239}" type="doc">
      <dgm:prSet loTypeId="urn:microsoft.com/office/officeart/2005/8/layout/hierarchy1" loCatId="" qsTypeId="urn:microsoft.com/office/officeart/2005/8/quickstyle/simple1" qsCatId="simple" csTypeId="urn:microsoft.com/office/officeart/2005/8/colors/accent1_2" csCatId="accent1" phldr="1"/>
      <dgm:spPr/>
      <dgm:t>
        <a:bodyPr/>
        <a:lstStyle/>
        <a:p>
          <a:endParaRPr lang="en-US"/>
        </a:p>
      </dgm:t>
    </dgm:pt>
    <dgm:pt modelId="{8EF27B4C-37BA-ED4A-B278-1B346B93DFCA}">
      <dgm:prSet phldrT="[Text]" custT="1"/>
      <dgm:spPr/>
      <dgm:t>
        <a:bodyPr/>
        <a:lstStyle/>
        <a:p>
          <a:r>
            <a:rPr lang="en-US" sz="1000"/>
            <a:t>I. Problem Statement</a:t>
          </a:r>
        </a:p>
      </dgm:t>
    </dgm:pt>
    <dgm:pt modelId="{E8572C3D-2F9F-F74D-A827-71C057346ED3}" type="parTrans" cxnId="{39295E52-D9AB-AA43-9827-CE15DCE8D010}">
      <dgm:prSet/>
      <dgm:spPr/>
      <dgm:t>
        <a:bodyPr/>
        <a:lstStyle/>
        <a:p>
          <a:endParaRPr lang="en-US"/>
        </a:p>
      </dgm:t>
    </dgm:pt>
    <dgm:pt modelId="{F8C2B743-31E8-3545-A510-C409A2ED0CB4}" type="sibTrans" cxnId="{39295E52-D9AB-AA43-9827-CE15DCE8D010}">
      <dgm:prSet/>
      <dgm:spPr/>
      <dgm:t>
        <a:bodyPr/>
        <a:lstStyle/>
        <a:p>
          <a:endParaRPr lang="en-US"/>
        </a:p>
      </dgm:t>
    </dgm:pt>
    <dgm:pt modelId="{111272C7-3EA8-484B-AD26-2D56C31B5AE7}">
      <dgm:prSet phldrT="[Text]" custT="1"/>
      <dgm:spPr/>
      <dgm:t>
        <a:bodyPr/>
        <a:lstStyle/>
        <a:p>
          <a:r>
            <a:rPr lang="en-US" sz="1000"/>
            <a:t>II. Analysis</a:t>
          </a:r>
        </a:p>
      </dgm:t>
    </dgm:pt>
    <dgm:pt modelId="{4C5BE0BA-2769-C948-A76A-E2AD5B059B4E}" type="parTrans" cxnId="{F616BEC5-FAEE-6E45-BAC0-CFDAF5B49086}">
      <dgm:prSet/>
      <dgm:spPr/>
      <dgm:t>
        <a:bodyPr/>
        <a:lstStyle/>
        <a:p>
          <a:endParaRPr lang="en-US"/>
        </a:p>
      </dgm:t>
    </dgm:pt>
    <dgm:pt modelId="{8AA5015D-DFF7-8543-8E0E-6842D3DD4BB6}" type="sibTrans" cxnId="{F616BEC5-FAEE-6E45-BAC0-CFDAF5B49086}">
      <dgm:prSet/>
      <dgm:spPr/>
      <dgm:t>
        <a:bodyPr/>
        <a:lstStyle/>
        <a:p>
          <a:endParaRPr lang="en-US"/>
        </a:p>
      </dgm:t>
    </dgm:pt>
    <dgm:pt modelId="{409DEB33-2AD5-594D-90F2-B328BFCDC524}" type="asst">
      <dgm:prSet phldrT="[Text]" custT="1"/>
      <dgm:spPr/>
      <dgm:t>
        <a:bodyPr/>
        <a:lstStyle/>
        <a:p>
          <a:r>
            <a:rPr lang="en-US" sz="1000"/>
            <a:t>Qualitative</a:t>
          </a:r>
        </a:p>
      </dgm:t>
    </dgm:pt>
    <dgm:pt modelId="{90AE075D-B218-C547-80EE-1B6A6EBE5D27}" type="parTrans" cxnId="{B85BEB0A-219A-B740-82D4-821C792458E6}">
      <dgm:prSet/>
      <dgm:spPr/>
      <dgm:t>
        <a:bodyPr/>
        <a:lstStyle/>
        <a:p>
          <a:endParaRPr lang="en-US"/>
        </a:p>
      </dgm:t>
    </dgm:pt>
    <dgm:pt modelId="{0D27CCD7-59E4-F745-83D3-4C3D61C6329D}" type="sibTrans" cxnId="{B85BEB0A-219A-B740-82D4-821C792458E6}">
      <dgm:prSet/>
      <dgm:spPr/>
      <dgm:t>
        <a:bodyPr/>
        <a:lstStyle/>
        <a:p>
          <a:endParaRPr lang="en-US"/>
        </a:p>
      </dgm:t>
    </dgm:pt>
    <dgm:pt modelId="{886F0502-9819-494E-A89D-4B7546BA3DFF}" type="asst">
      <dgm:prSet phldrT="[Text]" custT="1"/>
      <dgm:spPr/>
      <dgm:t>
        <a:bodyPr/>
        <a:lstStyle/>
        <a:p>
          <a:r>
            <a:rPr lang="en-US" sz="1000"/>
            <a:t>Literature review</a:t>
          </a:r>
        </a:p>
      </dgm:t>
    </dgm:pt>
    <dgm:pt modelId="{D7FFB4DB-84C9-8445-844D-437E250CE34C}" type="parTrans" cxnId="{9432545D-CBF9-0448-8E35-9A01F48BD073}">
      <dgm:prSet/>
      <dgm:spPr/>
      <dgm:t>
        <a:bodyPr/>
        <a:lstStyle/>
        <a:p>
          <a:endParaRPr lang="en-US"/>
        </a:p>
      </dgm:t>
    </dgm:pt>
    <dgm:pt modelId="{5A6605FE-81D7-B34C-A3FA-A077B7D8FBAF}" type="sibTrans" cxnId="{9432545D-CBF9-0448-8E35-9A01F48BD073}">
      <dgm:prSet/>
      <dgm:spPr/>
      <dgm:t>
        <a:bodyPr/>
        <a:lstStyle/>
        <a:p>
          <a:endParaRPr lang="en-US"/>
        </a:p>
      </dgm:t>
    </dgm:pt>
    <dgm:pt modelId="{71FA3A26-32A7-6C4A-9F3A-C099E5CE70CE}" type="asst">
      <dgm:prSet phldrT="[Text]" custT="1"/>
      <dgm:spPr/>
      <dgm:t>
        <a:bodyPr/>
        <a:lstStyle/>
        <a:p>
          <a:r>
            <a:rPr lang="en-US" sz="1000"/>
            <a:t>Consumer affairs</a:t>
          </a:r>
        </a:p>
      </dgm:t>
    </dgm:pt>
    <dgm:pt modelId="{B5B10F60-8EE4-0F49-AA0C-5E78F017C508}" type="parTrans" cxnId="{E15E29CC-1B8E-1C41-9295-CC7A7FF851AF}">
      <dgm:prSet/>
      <dgm:spPr/>
      <dgm:t>
        <a:bodyPr/>
        <a:lstStyle/>
        <a:p>
          <a:endParaRPr lang="en-US"/>
        </a:p>
      </dgm:t>
    </dgm:pt>
    <dgm:pt modelId="{5A36E0CF-E044-DF4D-81E8-5E4FF81113EF}" type="sibTrans" cxnId="{E15E29CC-1B8E-1C41-9295-CC7A7FF851AF}">
      <dgm:prSet/>
      <dgm:spPr/>
      <dgm:t>
        <a:bodyPr/>
        <a:lstStyle/>
        <a:p>
          <a:endParaRPr lang="en-US"/>
        </a:p>
      </dgm:t>
    </dgm:pt>
    <dgm:pt modelId="{1093D242-C138-6249-9A45-38F564512E9B}" type="asst">
      <dgm:prSet phldrT="[Text]" custT="1"/>
      <dgm:spPr/>
      <dgm:t>
        <a:bodyPr/>
        <a:lstStyle/>
        <a:p>
          <a:r>
            <a:rPr lang="en-US" sz="1000"/>
            <a:t>Google Trends analysis</a:t>
          </a:r>
        </a:p>
      </dgm:t>
    </dgm:pt>
    <dgm:pt modelId="{ED1858EA-5A5A-804D-93A4-5C3F5D7D5D3B}" type="parTrans" cxnId="{B3FE0029-00C0-0E42-BABA-17E50AA43ED6}">
      <dgm:prSet/>
      <dgm:spPr/>
      <dgm:t>
        <a:bodyPr/>
        <a:lstStyle/>
        <a:p>
          <a:endParaRPr lang="en-US"/>
        </a:p>
      </dgm:t>
    </dgm:pt>
    <dgm:pt modelId="{219DD780-7F72-D447-96D9-294F162F326E}" type="sibTrans" cxnId="{B3FE0029-00C0-0E42-BABA-17E50AA43ED6}">
      <dgm:prSet/>
      <dgm:spPr/>
      <dgm:t>
        <a:bodyPr/>
        <a:lstStyle/>
        <a:p>
          <a:endParaRPr lang="en-US"/>
        </a:p>
      </dgm:t>
    </dgm:pt>
    <dgm:pt modelId="{4C350764-9B0F-D648-87C6-49B5439369A8}">
      <dgm:prSet phldrT="[Text]" custT="1"/>
      <dgm:spPr/>
      <dgm:t>
        <a:bodyPr/>
        <a:lstStyle/>
        <a:p>
          <a:r>
            <a:rPr lang="en-US" sz="1000"/>
            <a:t>Quantitative</a:t>
          </a:r>
        </a:p>
      </dgm:t>
    </dgm:pt>
    <dgm:pt modelId="{EB0D005E-88BE-AC4A-926A-6E8E3C575C13}" type="parTrans" cxnId="{08B566CE-611A-1142-957C-3E0BAEC7C38C}">
      <dgm:prSet/>
      <dgm:spPr/>
      <dgm:t>
        <a:bodyPr/>
        <a:lstStyle/>
        <a:p>
          <a:endParaRPr lang="en-US"/>
        </a:p>
      </dgm:t>
    </dgm:pt>
    <dgm:pt modelId="{A7B32212-7E48-1445-95DF-460C99A279F9}" type="sibTrans" cxnId="{08B566CE-611A-1142-957C-3E0BAEC7C38C}">
      <dgm:prSet/>
      <dgm:spPr/>
      <dgm:t>
        <a:bodyPr/>
        <a:lstStyle/>
        <a:p>
          <a:endParaRPr lang="en-US"/>
        </a:p>
      </dgm:t>
    </dgm:pt>
    <dgm:pt modelId="{98979F28-9B0F-6347-A8CC-D2F487146AE0}">
      <dgm:prSet phldrT="[Text]" custT="1"/>
      <dgm:spPr/>
      <dgm:t>
        <a:bodyPr/>
        <a:lstStyle/>
        <a:p>
          <a:r>
            <a:rPr lang="en-US" sz="1000"/>
            <a:t>Redditt</a:t>
          </a:r>
        </a:p>
      </dgm:t>
    </dgm:pt>
    <dgm:pt modelId="{72ED7D13-2DF3-F443-A1FE-368F9922B9D7}" type="parTrans" cxnId="{924C0101-D918-5242-951B-07E10AD0349A}">
      <dgm:prSet/>
      <dgm:spPr/>
      <dgm:t>
        <a:bodyPr/>
        <a:lstStyle/>
        <a:p>
          <a:endParaRPr lang="en-US"/>
        </a:p>
      </dgm:t>
    </dgm:pt>
    <dgm:pt modelId="{CB957624-756C-1740-991B-8493C749351D}" type="sibTrans" cxnId="{924C0101-D918-5242-951B-07E10AD0349A}">
      <dgm:prSet/>
      <dgm:spPr/>
      <dgm:t>
        <a:bodyPr/>
        <a:lstStyle/>
        <a:p>
          <a:endParaRPr lang="en-US"/>
        </a:p>
      </dgm:t>
    </dgm:pt>
    <dgm:pt modelId="{1F3E1D62-0B21-1F48-A4BB-8D7DDB48871B}">
      <dgm:prSet phldrT="[Text]" custT="1"/>
      <dgm:spPr/>
      <dgm:t>
        <a:bodyPr/>
        <a:lstStyle/>
        <a:p>
          <a:r>
            <a:rPr lang="en-US" sz="1000"/>
            <a:t>Amazon</a:t>
          </a:r>
        </a:p>
      </dgm:t>
    </dgm:pt>
    <dgm:pt modelId="{364ED6E9-6D7B-1B4E-BE9B-EEE062D8EBF1}" type="parTrans" cxnId="{5C1A0070-AEEF-2B42-92CB-50E3928425E5}">
      <dgm:prSet/>
      <dgm:spPr/>
      <dgm:t>
        <a:bodyPr/>
        <a:lstStyle/>
        <a:p>
          <a:endParaRPr lang="en-US"/>
        </a:p>
      </dgm:t>
    </dgm:pt>
    <dgm:pt modelId="{34B63823-DF90-CB41-A30D-48FB9C1E88D7}" type="sibTrans" cxnId="{5C1A0070-AEEF-2B42-92CB-50E3928425E5}">
      <dgm:prSet/>
      <dgm:spPr/>
      <dgm:t>
        <a:bodyPr/>
        <a:lstStyle/>
        <a:p>
          <a:endParaRPr lang="en-US"/>
        </a:p>
      </dgm:t>
    </dgm:pt>
    <dgm:pt modelId="{12EF19BA-E087-9E4A-A4D6-C221E009A0A5}">
      <dgm:prSet phldrT="[Text]" custT="1"/>
      <dgm:spPr/>
      <dgm:t>
        <a:bodyPr/>
        <a:lstStyle/>
        <a:p>
          <a:r>
            <a:rPr lang="en-US" sz="1000"/>
            <a:t>Google shopping</a:t>
          </a:r>
        </a:p>
      </dgm:t>
    </dgm:pt>
    <dgm:pt modelId="{205C5ADF-6927-A543-BC8F-C923D8C92B19}" type="parTrans" cxnId="{42BFDF45-0840-2541-91A8-A452CCBBCAFE}">
      <dgm:prSet/>
      <dgm:spPr/>
      <dgm:t>
        <a:bodyPr/>
        <a:lstStyle/>
        <a:p>
          <a:endParaRPr lang="en-US"/>
        </a:p>
      </dgm:t>
    </dgm:pt>
    <dgm:pt modelId="{4DC08813-372F-8E4B-963F-7AED2966C352}" type="sibTrans" cxnId="{42BFDF45-0840-2541-91A8-A452CCBBCAFE}">
      <dgm:prSet/>
      <dgm:spPr/>
      <dgm:t>
        <a:bodyPr/>
        <a:lstStyle/>
        <a:p>
          <a:endParaRPr lang="en-US"/>
        </a:p>
      </dgm:t>
    </dgm:pt>
    <dgm:pt modelId="{6797EB25-39B9-EF42-8E8F-E2972DF3F35D}">
      <dgm:prSet phldrT="[Text]" custT="1"/>
      <dgm:spPr/>
      <dgm:t>
        <a:bodyPr/>
        <a:lstStyle/>
        <a:p>
          <a:r>
            <a:rPr lang="en-US" sz="1000"/>
            <a:t>III. Big data in marketing strategy</a:t>
          </a:r>
        </a:p>
      </dgm:t>
    </dgm:pt>
    <dgm:pt modelId="{83DA0F5F-EFBA-B844-884C-082968F168ED}" type="parTrans" cxnId="{FC5D1AC0-21F7-3B42-B096-1BBBC13A8F8C}">
      <dgm:prSet/>
      <dgm:spPr/>
      <dgm:t>
        <a:bodyPr/>
        <a:lstStyle/>
        <a:p>
          <a:endParaRPr lang="en-US"/>
        </a:p>
      </dgm:t>
    </dgm:pt>
    <dgm:pt modelId="{8A4B9D9B-E113-9541-AB2E-D9BEE3C390A9}" type="sibTrans" cxnId="{FC5D1AC0-21F7-3B42-B096-1BBBC13A8F8C}">
      <dgm:prSet/>
      <dgm:spPr/>
      <dgm:t>
        <a:bodyPr/>
        <a:lstStyle/>
        <a:p>
          <a:endParaRPr lang="en-US"/>
        </a:p>
      </dgm:t>
    </dgm:pt>
    <dgm:pt modelId="{9E87166A-8171-B84C-8D93-595F68CD32D0}">
      <dgm:prSet phldrT="[Text]" custT="1"/>
      <dgm:spPr/>
      <dgm:t>
        <a:bodyPr/>
        <a:lstStyle/>
        <a:p>
          <a:r>
            <a:rPr lang="en-US" sz="1000"/>
            <a:t>IV. Art vs Science in GAP</a:t>
          </a:r>
          <a:endParaRPr lang="en-US" sz="1200"/>
        </a:p>
      </dgm:t>
    </dgm:pt>
    <dgm:pt modelId="{5E71DFF9-0586-704C-AD3E-BC8CDFDC01CF}" type="parTrans" cxnId="{D9786006-20EC-0A44-9A6D-63A79A84C83C}">
      <dgm:prSet/>
      <dgm:spPr/>
      <dgm:t>
        <a:bodyPr/>
        <a:lstStyle/>
        <a:p>
          <a:endParaRPr lang="en-US"/>
        </a:p>
      </dgm:t>
    </dgm:pt>
    <dgm:pt modelId="{27067DB6-DA64-BD40-9114-F656688794AA}" type="sibTrans" cxnId="{D9786006-20EC-0A44-9A6D-63A79A84C83C}">
      <dgm:prSet/>
      <dgm:spPr/>
      <dgm:t>
        <a:bodyPr/>
        <a:lstStyle/>
        <a:p>
          <a:endParaRPr lang="en-US"/>
        </a:p>
      </dgm:t>
    </dgm:pt>
    <dgm:pt modelId="{B5B5E7BC-1691-A348-B4E2-781E1223DD72}" type="asst">
      <dgm:prSet phldrT="[Text]" custT="1"/>
      <dgm:spPr/>
      <dgm:t>
        <a:bodyPr/>
        <a:lstStyle/>
        <a:p>
          <a:r>
            <a:rPr lang="en-US" sz="1000"/>
            <a:t>Macy's - Competitive</a:t>
          </a:r>
        </a:p>
      </dgm:t>
    </dgm:pt>
    <dgm:pt modelId="{72F709B4-0196-704E-8D30-A200ED26F45F}" type="parTrans" cxnId="{59EC7644-1581-384D-97C2-8714CBF8517C}">
      <dgm:prSet/>
      <dgm:spPr/>
      <dgm:t>
        <a:bodyPr/>
        <a:lstStyle/>
        <a:p>
          <a:endParaRPr lang="en-US"/>
        </a:p>
      </dgm:t>
    </dgm:pt>
    <dgm:pt modelId="{EA339435-769E-3C49-9D8B-9DB2E1436710}" type="sibTrans" cxnId="{59EC7644-1581-384D-97C2-8714CBF8517C}">
      <dgm:prSet/>
      <dgm:spPr/>
      <dgm:t>
        <a:bodyPr/>
        <a:lstStyle/>
        <a:p>
          <a:endParaRPr lang="en-US"/>
        </a:p>
      </dgm:t>
    </dgm:pt>
    <dgm:pt modelId="{67858E19-5C00-D34B-A3E8-48B77221F9FC}" type="pres">
      <dgm:prSet presAssocID="{A18C5B12-8F47-1B44-9AC0-C92B3B0E2239}" presName="hierChild1" presStyleCnt="0">
        <dgm:presLayoutVars>
          <dgm:chPref val="1"/>
          <dgm:dir/>
          <dgm:animOne val="branch"/>
          <dgm:animLvl val="lvl"/>
          <dgm:resizeHandles/>
        </dgm:presLayoutVars>
      </dgm:prSet>
      <dgm:spPr/>
    </dgm:pt>
    <dgm:pt modelId="{41A07D4F-581D-1047-A20D-0E5BAED530A1}" type="pres">
      <dgm:prSet presAssocID="{8EF27B4C-37BA-ED4A-B278-1B346B93DFCA}" presName="hierRoot1" presStyleCnt="0"/>
      <dgm:spPr/>
    </dgm:pt>
    <dgm:pt modelId="{8A967951-F53C-DE49-A114-84D0FEDCB3D5}" type="pres">
      <dgm:prSet presAssocID="{8EF27B4C-37BA-ED4A-B278-1B346B93DFCA}" presName="composite" presStyleCnt="0"/>
      <dgm:spPr/>
    </dgm:pt>
    <dgm:pt modelId="{38165449-F20B-9840-A183-B16A03CA2A16}" type="pres">
      <dgm:prSet presAssocID="{8EF27B4C-37BA-ED4A-B278-1B346B93DFCA}" presName="background" presStyleLbl="node0" presStyleIdx="0" presStyleCnt="4"/>
      <dgm:spPr/>
    </dgm:pt>
    <dgm:pt modelId="{AFDBE790-B100-214D-8129-5A9550AD79D6}" type="pres">
      <dgm:prSet presAssocID="{8EF27B4C-37BA-ED4A-B278-1B346B93DFCA}" presName="text" presStyleLbl="fgAcc0" presStyleIdx="0" presStyleCnt="4">
        <dgm:presLayoutVars>
          <dgm:chPref val="3"/>
        </dgm:presLayoutVars>
      </dgm:prSet>
      <dgm:spPr/>
    </dgm:pt>
    <dgm:pt modelId="{70B5C448-F339-1D46-BD40-00CA348CDA30}" type="pres">
      <dgm:prSet presAssocID="{8EF27B4C-37BA-ED4A-B278-1B346B93DFCA}" presName="hierChild2" presStyleCnt="0"/>
      <dgm:spPr/>
    </dgm:pt>
    <dgm:pt modelId="{283D69A8-1327-9E4E-8609-64B992FDC1B6}" type="pres">
      <dgm:prSet presAssocID="{111272C7-3EA8-484B-AD26-2D56C31B5AE7}" presName="hierRoot1" presStyleCnt="0"/>
      <dgm:spPr/>
    </dgm:pt>
    <dgm:pt modelId="{401586D6-992B-044B-BD67-A30672A1C099}" type="pres">
      <dgm:prSet presAssocID="{111272C7-3EA8-484B-AD26-2D56C31B5AE7}" presName="composite" presStyleCnt="0"/>
      <dgm:spPr/>
    </dgm:pt>
    <dgm:pt modelId="{733F4E36-4CB4-7248-8998-786330A7E32E}" type="pres">
      <dgm:prSet presAssocID="{111272C7-3EA8-484B-AD26-2D56C31B5AE7}" presName="background" presStyleLbl="node0" presStyleIdx="1" presStyleCnt="4"/>
      <dgm:spPr/>
    </dgm:pt>
    <dgm:pt modelId="{8A805914-6602-AB4D-B5DE-8640FD827842}" type="pres">
      <dgm:prSet presAssocID="{111272C7-3EA8-484B-AD26-2D56C31B5AE7}" presName="text" presStyleLbl="fgAcc0" presStyleIdx="1" presStyleCnt="4">
        <dgm:presLayoutVars>
          <dgm:chPref val="3"/>
        </dgm:presLayoutVars>
      </dgm:prSet>
      <dgm:spPr/>
    </dgm:pt>
    <dgm:pt modelId="{F9DD5DBB-5562-A64E-B0A7-02898585B9A5}" type="pres">
      <dgm:prSet presAssocID="{111272C7-3EA8-484B-AD26-2D56C31B5AE7}" presName="hierChild2" presStyleCnt="0"/>
      <dgm:spPr/>
    </dgm:pt>
    <dgm:pt modelId="{9E3F2DFB-7749-F147-AA8B-B57E23768E94}" type="pres">
      <dgm:prSet presAssocID="{90AE075D-B218-C547-80EE-1B6A6EBE5D27}" presName="Name10" presStyleLbl="parChTrans1D2" presStyleIdx="0" presStyleCnt="2"/>
      <dgm:spPr/>
    </dgm:pt>
    <dgm:pt modelId="{97DF3EC8-0252-3B4F-82D6-B5FCD1E947CB}" type="pres">
      <dgm:prSet presAssocID="{409DEB33-2AD5-594D-90F2-B328BFCDC524}" presName="hierRoot2" presStyleCnt="0"/>
      <dgm:spPr/>
    </dgm:pt>
    <dgm:pt modelId="{04728A95-922C-964A-A0A1-1A17A0639222}" type="pres">
      <dgm:prSet presAssocID="{409DEB33-2AD5-594D-90F2-B328BFCDC524}" presName="composite2" presStyleCnt="0"/>
      <dgm:spPr/>
    </dgm:pt>
    <dgm:pt modelId="{F0ACBA77-E6EF-054F-9D32-3216369F915B}" type="pres">
      <dgm:prSet presAssocID="{409DEB33-2AD5-594D-90F2-B328BFCDC524}" presName="background2" presStyleLbl="asst1" presStyleIdx="0" presStyleCnt="5"/>
      <dgm:spPr/>
    </dgm:pt>
    <dgm:pt modelId="{08600CC0-16B6-CD4F-99BD-DA253E439F40}" type="pres">
      <dgm:prSet presAssocID="{409DEB33-2AD5-594D-90F2-B328BFCDC524}" presName="text2" presStyleLbl="fgAcc2" presStyleIdx="0" presStyleCnt="2">
        <dgm:presLayoutVars>
          <dgm:chPref val="3"/>
        </dgm:presLayoutVars>
      </dgm:prSet>
      <dgm:spPr/>
    </dgm:pt>
    <dgm:pt modelId="{9EF2DB3F-C9D0-E446-9323-278646943FFB}" type="pres">
      <dgm:prSet presAssocID="{409DEB33-2AD5-594D-90F2-B328BFCDC524}" presName="hierChild3" presStyleCnt="0"/>
      <dgm:spPr/>
    </dgm:pt>
    <dgm:pt modelId="{2B6F3516-2419-B44C-95B2-74446DFF8F05}" type="pres">
      <dgm:prSet presAssocID="{D7FFB4DB-84C9-8445-844D-437E250CE34C}" presName="Name17" presStyleLbl="parChTrans1D3" presStyleIdx="0" presStyleCnt="7"/>
      <dgm:spPr/>
    </dgm:pt>
    <dgm:pt modelId="{1182A76B-9960-2A42-85E8-4040F2232B7D}" type="pres">
      <dgm:prSet presAssocID="{886F0502-9819-494E-A89D-4B7546BA3DFF}" presName="hierRoot3" presStyleCnt="0"/>
      <dgm:spPr/>
    </dgm:pt>
    <dgm:pt modelId="{3D4A810F-EB5F-6B40-A9D6-C275F8835789}" type="pres">
      <dgm:prSet presAssocID="{886F0502-9819-494E-A89D-4B7546BA3DFF}" presName="composite3" presStyleCnt="0"/>
      <dgm:spPr/>
    </dgm:pt>
    <dgm:pt modelId="{57FDAA40-C86F-7848-9A64-D4DAD6A71E1F}" type="pres">
      <dgm:prSet presAssocID="{886F0502-9819-494E-A89D-4B7546BA3DFF}" presName="background3" presStyleLbl="asst1" presStyleIdx="1" presStyleCnt="5"/>
      <dgm:spPr/>
    </dgm:pt>
    <dgm:pt modelId="{345DAEBA-D681-3F4E-A068-9266A7F562FB}" type="pres">
      <dgm:prSet presAssocID="{886F0502-9819-494E-A89D-4B7546BA3DFF}" presName="text3" presStyleLbl="fgAcc3" presStyleIdx="0" presStyleCnt="7">
        <dgm:presLayoutVars>
          <dgm:chPref val="3"/>
        </dgm:presLayoutVars>
      </dgm:prSet>
      <dgm:spPr/>
    </dgm:pt>
    <dgm:pt modelId="{A5FB01E7-928C-7C40-9498-B5386D970229}" type="pres">
      <dgm:prSet presAssocID="{886F0502-9819-494E-A89D-4B7546BA3DFF}" presName="hierChild4" presStyleCnt="0"/>
      <dgm:spPr/>
    </dgm:pt>
    <dgm:pt modelId="{41307CAA-C474-E64A-884A-14629F15982D}" type="pres">
      <dgm:prSet presAssocID="{B5B10F60-8EE4-0F49-AA0C-5E78F017C508}" presName="Name17" presStyleLbl="parChTrans1D3" presStyleIdx="1" presStyleCnt="7"/>
      <dgm:spPr/>
    </dgm:pt>
    <dgm:pt modelId="{257D3635-01A0-9747-A6B2-7890F1A2EE70}" type="pres">
      <dgm:prSet presAssocID="{71FA3A26-32A7-6C4A-9F3A-C099E5CE70CE}" presName="hierRoot3" presStyleCnt="0"/>
      <dgm:spPr/>
    </dgm:pt>
    <dgm:pt modelId="{85F8620C-0734-AA48-9A0B-2F0D7FFAE929}" type="pres">
      <dgm:prSet presAssocID="{71FA3A26-32A7-6C4A-9F3A-C099E5CE70CE}" presName="composite3" presStyleCnt="0"/>
      <dgm:spPr/>
    </dgm:pt>
    <dgm:pt modelId="{81B4D735-C31B-5F42-8D8C-B702C18C4F31}" type="pres">
      <dgm:prSet presAssocID="{71FA3A26-32A7-6C4A-9F3A-C099E5CE70CE}" presName="background3" presStyleLbl="asst1" presStyleIdx="2" presStyleCnt="5"/>
      <dgm:spPr/>
    </dgm:pt>
    <dgm:pt modelId="{375D29FB-0412-4A46-846C-E70583352723}" type="pres">
      <dgm:prSet presAssocID="{71FA3A26-32A7-6C4A-9F3A-C099E5CE70CE}" presName="text3" presStyleLbl="fgAcc3" presStyleIdx="1" presStyleCnt="7">
        <dgm:presLayoutVars>
          <dgm:chPref val="3"/>
        </dgm:presLayoutVars>
      </dgm:prSet>
      <dgm:spPr/>
    </dgm:pt>
    <dgm:pt modelId="{DE0727EC-1770-9A40-9CBF-3A7ACFF7B6AE}" type="pres">
      <dgm:prSet presAssocID="{71FA3A26-32A7-6C4A-9F3A-C099E5CE70CE}" presName="hierChild4" presStyleCnt="0"/>
      <dgm:spPr/>
    </dgm:pt>
    <dgm:pt modelId="{B4822482-61DD-F449-9A99-378DF4EC8E9D}" type="pres">
      <dgm:prSet presAssocID="{ED1858EA-5A5A-804D-93A4-5C3F5D7D5D3B}" presName="Name17" presStyleLbl="parChTrans1D3" presStyleIdx="2" presStyleCnt="7"/>
      <dgm:spPr/>
    </dgm:pt>
    <dgm:pt modelId="{937AE574-B241-C846-91E8-EA8D69AD75FD}" type="pres">
      <dgm:prSet presAssocID="{1093D242-C138-6249-9A45-38F564512E9B}" presName="hierRoot3" presStyleCnt="0"/>
      <dgm:spPr/>
    </dgm:pt>
    <dgm:pt modelId="{EEF0C6ED-FF77-BF45-A3DE-E0AAF41DCA20}" type="pres">
      <dgm:prSet presAssocID="{1093D242-C138-6249-9A45-38F564512E9B}" presName="composite3" presStyleCnt="0"/>
      <dgm:spPr/>
    </dgm:pt>
    <dgm:pt modelId="{2B75F9F4-2D83-644A-A66C-4C618EAD5D81}" type="pres">
      <dgm:prSet presAssocID="{1093D242-C138-6249-9A45-38F564512E9B}" presName="background3" presStyleLbl="asst1" presStyleIdx="3" presStyleCnt="5"/>
      <dgm:spPr/>
    </dgm:pt>
    <dgm:pt modelId="{479308F3-96D6-4847-B81A-DBC5B927AB45}" type="pres">
      <dgm:prSet presAssocID="{1093D242-C138-6249-9A45-38F564512E9B}" presName="text3" presStyleLbl="fgAcc3" presStyleIdx="2" presStyleCnt="7">
        <dgm:presLayoutVars>
          <dgm:chPref val="3"/>
        </dgm:presLayoutVars>
      </dgm:prSet>
      <dgm:spPr/>
    </dgm:pt>
    <dgm:pt modelId="{FCBAAFE7-7332-4747-AF57-FE57872781D6}" type="pres">
      <dgm:prSet presAssocID="{1093D242-C138-6249-9A45-38F564512E9B}" presName="hierChild4" presStyleCnt="0"/>
      <dgm:spPr/>
    </dgm:pt>
    <dgm:pt modelId="{81168882-FC33-894C-B063-DCCE609C5B9D}" type="pres">
      <dgm:prSet presAssocID="{72F709B4-0196-704E-8D30-A200ED26F45F}" presName="Name17" presStyleLbl="parChTrans1D3" presStyleIdx="3" presStyleCnt="7"/>
      <dgm:spPr/>
    </dgm:pt>
    <dgm:pt modelId="{EBF3A41D-257A-4C49-839F-5CF2CB47B25B}" type="pres">
      <dgm:prSet presAssocID="{B5B5E7BC-1691-A348-B4E2-781E1223DD72}" presName="hierRoot3" presStyleCnt="0"/>
      <dgm:spPr/>
    </dgm:pt>
    <dgm:pt modelId="{26270664-447E-BC43-A5A9-50076733CA29}" type="pres">
      <dgm:prSet presAssocID="{B5B5E7BC-1691-A348-B4E2-781E1223DD72}" presName="composite3" presStyleCnt="0"/>
      <dgm:spPr/>
    </dgm:pt>
    <dgm:pt modelId="{22CE5E5D-7231-EC44-B2BC-12ADA8C11048}" type="pres">
      <dgm:prSet presAssocID="{B5B5E7BC-1691-A348-B4E2-781E1223DD72}" presName="background3" presStyleLbl="asst1" presStyleIdx="4" presStyleCnt="5"/>
      <dgm:spPr/>
    </dgm:pt>
    <dgm:pt modelId="{9CDF3029-C5DB-EF47-9B20-14454BA0E328}" type="pres">
      <dgm:prSet presAssocID="{B5B5E7BC-1691-A348-B4E2-781E1223DD72}" presName="text3" presStyleLbl="fgAcc3" presStyleIdx="3" presStyleCnt="7">
        <dgm:presLayoutVars>
          <dgm:chPref val="3"/>
        </dgm:presLayoutVars>
      </dgm:prSet>
      <dgm:spPr/>
    </dgm:pt>
    <dgm:pt modelId="{CB3F21AF-C69D-2340-A513-A83F1C0E230B}" type="pres">
      <dgm:prSet presAssocID="{B5B5E7BC-1691-A348-B4E2-781E1223DD72}" presName="hierChild4" presStyleCnt="0"/>
      <dgm:spPr/>
    </dgm:pt>
    <dgm:pt modelId="{A538DA5D-7448-3641-B098-2FACB2495A44}" type="pres">
      <dgm:prSet presAssocID="{EB0D005E-88BE-AC4A-926A-6E8E3C575C13}" presName="Name10" presStyleLbl="parChTrans1D2" presStyleIdx="1" presStyleCnt="2"/>
      <dgm:spPr/>
    </dgm:pt>
    <dgm:pt modelId="{9F4DE395-71E2-9641-81A3-ABD6F18778E6}" type="pres">
      <dgm:prSet presAssocID="{4C350764-9B0F-D648-87C6-49B5439369A8}" presName="hierRoot2" presStyleCnt="0"/>
      <dgm:spPr/>
    </dgm:pt>
    <dgm:pt modelId="{78C3371C-5525-9B4C-B9E4-B5F244D06648}" type="pres">
      <dgm:prSet presAssocID="{4C350764-9B0F-D648-87C6-49B5439369A8}" presName="composite2" presStyleCnt="0"/>
      <dgm:spPr/>
    </dgm:pt>
    <dgm:pt modelId="{3A58AADD-AE2C-5F42-A736-678FCE8A072D}" type="pres">
      <dgm:prSet presAssocID="{4C350764-9B0F-D648-87C6-49B5439369A8}" presName="background2" presStyleLbl="node2" presStyleIdx="0" presStyleCnt="1"/>
      <dgm:spPr/>
    </dgm:pt>
    <dgm:pt modelId="{E96296EE-F93B-DE41-95A4-0A57F3B00BAF}" type="pres">
      <dgm:prSet presAssocID="{4C350764-9B0F-D648-87C6-49B5439369A8}" presName="text2" presStyleLbl="fgAcc2" presStyleIdx="1" presStyleCnt="2">
        <dgm:presLayoutVars>
          <dgm:chPref val="3"/>
        </dgm:presLayoutVars>
      </dgm:prSet>
      <dgm:spPr/>
    </dgm:pt>
    <dgm:pt modelId="{C3C5D665-7DAE-8840-80A6-345F98A7387A}" type="pres">
      <dgm:prSet presAssocID="{4C350764-9B0F-D648-87C6-49B5439369A8}" presName="hierChild3" presStyleCnt="0"/>
      <dgm:spPr/>
    </dgm:pt>
    <dgm:pt modelId="{E77D47DE-61D9-944C-9F51-E2FFE6397908}" type="pres">
      <dgm:prSet presAssocID="{72ED7D13-2DF3-F443-A1FE-368F9922B9D7}" presName="Name17" presStyleLbl="parChTrans1D3" presStyleIdx="4" presStyleCnt="7"/>
      <dgm:spPr/>
    </dgm:pt>
    <dgm:pt modelId="{8B687407-F0C4-844B-9386-7E8B92C98AC9}" type="pres">
      <dgm:prSet presAssocID="{98979F28-9B0F-6347-A8CC-D2F487146AE0}" presName="hierRoot3" presStyleCnt="0"/>
      <dgm:spPr/>
    </dgm:pt>
    <dgm:pt modelId="{671D5D1C-C248-BF4F-9E4F-431C47A25E38}" type="pres">
      <dgm:prSet presAssocID="{98979F28-9B0F-6347-A8CC-D2F487146AE0}" presName="composite3" presStyleCnt="0"/>
      <dgm:spPr/>
    </dgm:pt>
    <dgm:pt modelId="{AA8EC8BB-11E5-0C49-9832-FBFB62CE67DD}" type="pres">
      <dgm:prSet presAssocID="{98979F28-9B0F-6347-A8CC-D2F487146AE0}" presName="background3" presStyleLbl="node3" presStyleIdx="0" presStyleCnt="3"/>
      <dgm:spPr/>
    </dgm:pt>
    <dgm:pt modelId="{00D3D283-CD2A-924F-8926-925B7A398915}" type="pres">
      <dgm:prSet presAssocID="{98979F28-9B0F-6347-A8CC-D2F487146AE0}" presName="text3" presStyleLbl="fgAcc3" presStyleIdx="4" presStyleCnt="7">
        <dgm:presLayoutVars>
          <dgm:chPref val="3"/>
        </dgm:presLayoutVars>
      </dgm:prSet>
      <dgm:spPr/>
    </dgm:pt>
    <dgm:pt modelId="{E7AD4EED-0845-244C-9D3E-C7E47F918221}" type="pres">
      <dgm:prSet presAssocID="{98979F28-9B0F-6347-A8CC-D2F487146AE0}" presName="hierChild4" presStyleCnt="0"/>
      <dgm:spPr/>
    </dgm:pt>
    <dgm:pt modelId="{561113D0-26D8-8A49-8EF1-542F2755069F}" type="pres">
      <dgm:prSet presAssocID="{364ED6E9-6D7B-1B4E-BE9B-EEE062D8EBF1}" presName="Name17" presStyleLbl="parChTrans1D3" presStyleIdx="5" presStyleCnt="7"/>
      <dgm:spPr/>
    </dgm:pt>
    <dgm:pt modelId="{497FE1A4-E8DF-3F43-8119-EDAB438BD7D9}" type="pres">
      <dgm:prSet presAssocID="{1F3E1D62-0B21-1F48-A4BB-8D7DDB48871B}" presName="hierRoot3" presStyleCnt="0"/>
      <dgm:spPr/>
    </dgm:pt>
    <dgm:pt modelId="{071B837C-55F9-9B4C-9CFC-BA86EA04C961}" type="pres">
      <dgm:prSet presAssocID="{1F3E1D62-0B21-1F48-A4BB-8D7DDB48871B}" presName="composite3" presStyleCnt="0"/>
      <dgm:spPr/>
    </dgm:pt>
    <dgm:pt modelId="{DFCA42B9-82B7-4F46-A6FB-DE7DF950675B}" type="pres">
      <dgm:prSet presAssocID="{1F3E1D62-0B21-1F48-A4BB-8D7DDB48871B}" presName="background3" presStyleLbl="node3" presStyleIdx="1" presStyleCnt="3"/>
      <dgm:spPr/>
    </dgm:pt>
    <dgm:pt modelId="{DA44C3B1-D0DA-2E4B-A2B6-D35E4A7F1C3A}" type="pres">
      <dgm:prSet presAssocID="{1F3E1D62-0B21-1F48-A4BB-8D7DDB48871B}" presName="text3" presStyleLbl="fgAcc3" presStyleIdx="5" presStyleCnt="7">
        <dgm:presLayoutVars>
          <dgm:chPref val="3"/>
        </dgm:presLayoutVars>
      </dgm:prSet>
      <dgm:spPr/>
    </dgm:pt>
    <dgm:pt modelId="{4A9630DF-CBF4-6446-A50E-1E0FED21F63F}" type="pres">
      <dgm:prSet presAssocID="{1F3E1D62-0B21-1F48-A4BB-8D7DDB48871B}" presName="hierChild4" presStyleCnt="0"/>
      <dgm:spPr/>
    </dgm:pt>
    <dgm:pt modelId="{16C0350C-96CF-CB42-8D9F-BAA072842558}" type="pres">
      <dgm:prSet presAssocID="{205C5ADF-6927-A543-BC8F-C923D8C92B19}" presName="Name17" presStyleLbl="parChTrans1D3" presStyleIdx="6" presStyleCnt="7"/>
      <dgm:spPr/>
    </dgm:pt>
    <dgm:pt modelId="{763358E9-E9B6-FD4B-8C95-E21F5A4C5A82}" type="pres">
      <dgm:prSet presAssocID="{12EF19BA-E087-9E4A-A4D6-C221E009A0A5}" presName="hierRoot3" presStyleCnt="0"/>
      <dgm:spPr/>
    </dgm:pt>
    <dgm:pt modelId="{3B2C0AEB-A708-6043-9837-983EFFB6E277}" type="pres">
      <dgm:prSet presAssocID="{12EF19BA-E087-9E4A-A4D6-C221E009A0A5}" presName="composite3" presStyleCnt="0"/>
      <dgm:spPr/>
    </dgm:pt>
    <dgm:pt modelId="{09D323BE-4BAC-A94D-8205-4F1A13221E23}" type="pres">
      <dgm:prSet presAssocID="{12EF19BA-E087-9E4A-A4D6-C221E009A0A5}" presName="background3" presStyleLbl="node3" presStyleIdx="2" presStyleCnt="3"/>
      <dgm:spPr/>
    </dgm:pt>
    <dgm:pt modelId="{653E838C-06D6-304B-B401-E18792AD1E04}" type="pres">
      <dgm:prSet presAssocID="{12EF19BA-E087-9E4A-A4D6-C221E009A0A5}" presName="text3" presStyleLbl="fgAcc3" presStyleIdx="6" presStyleCnt="7">
        <dgm:presLayoutVars>
          <dgm:chPref val="3"/>
        </dgm:presLayoutVars>
      </dgm:prSet>
      <dgm:spPr/>
    </dgm:pt>
    <dgm:pt modelId="{B551FFF7-3445-A941-9789-C2099160AF8C}" type="pres">
      <dgm:prSet presAssocID="{12EF19BA-E087-9E4A-A4D6-C221E009A0A5}" presName="hierChild4" presStyleCnt="0"/>
      <dgm:spPr/>
    </dgm:pt>
    <dgm:pt modelId="{8626B710-2C4F-C340-85E8-8DE044013495}" type="pres">
      <dgm:prSet presAssocID="{6797EB25-39B9-EF42-8E8F-E2972DF3F35D}" presName="hierRoot1" presStyleCnt="0"/>
      <dgm:spPr/>
    </dgm:pt>
    <dgm:pt modelId="{41A9A2A3-246F-D54D-B292-E59155EC31CE}" type="pres">
      <dgm:prSet presAssocID="{6797EB25-39B9-EF42-8E8F-E2972DF3F35D}" presName="composite" presStyleCnt="0"/>
      <dgm:spPr/>
    </dgm:pt>
    <dgm:pt modelId="{D05D18D2-1F9A-2F47-8D95-E1DF50068466}" type="pres">
      <dgm:prSet presAssocID="{6797EB25-39B9-EF42-8E8F-E2972DF3F35D}" presName="background" presStyleLbl="node0" presStyleIdx="2" presStyleCnt="4"/>
      <dgm:spPr/>
    </dgm:pt>
    <dgm:pt modelId="{8C1E77DE-BF2E-914F-A396-65D1B8E97960}" type="pres">
      <dgm:prSet presAssocID="{6797EB25-39B9-EF42-8E8F-E2972DF3F35D}" presName="text" presStyleLbl="fgAcc0" presStyleIdx="2" presStyleCnt="4">
        <dgm:presLayoutVars>
          <dgm:chPref val="3"/>
        </dgm:presLayoutVars>
      </dgm:prSet>
      <dgm:spPr/>
    </dgm:pt>
    <dgm:pt modelId="{9E05DF72-0A0A-FF4D-8A5E-EA8446FFBEC1}" type="pres">
      <dgm:prSet presAssocID="{6797EB25-39B9-EF42-8E8F-E2972DF3F35D}" presName="hierChild2" presStyleCnt="0"/>
      <dgm:spPr/>
    </dgm:pt>
    <dgm:pt modelId="{76D1C5A7-B4F9-AB4F-A297-BFFDA519CD85}" type="pres">
      <dgm:prSet presAssocID="{9E87166A-8171-B84C-8D93-595F68CD32D0}" presName="hierRoot1" presStyleCnt="0"/>
      <dgm:spPr/>
    </dgm:pt>
    <dgm:pt modelId="{2FB7459A-6C8C-634D-BB19-64B58C0C2B8B}" type="pres">
      <dgm:prSet presAssocID="{9E87166A-8171-B84C-8D93-595F68CD32D0}" presName="composite" presStyleCnt="0"/>
      <dgm:spPr/>
    </dgm:pt>
    <dgm:pt modelId="{38CF9E16-512A-F24D-AD73-1CB4E14A95E4}" type="pres">
      <dgm:prSet presAssocID="{9E87166A-8171-B84C-8D93-595F68CD32D0}" presName="background" presStyleLbl="node0" presStyleIdx="3" presStyleCnt="4"/>
      <dgm:spPr/>
    </dgm:pt>
    <dgm:pt modelId="{50E76D43-66DA-AD4C-B4A5-7B54FF4729D3}" type="pres">
      <dgm:prSet presAssocID="{9E87166A-8171-B84C-8D93-595F68CD32D0}" presName="text" presStyleLbl="fgAcc0" presStyleIdx="3" presStyleCnt="4">
        <dgm:presLayoutVars>
          <dgm:chPref val="3"/>
        </dgm:presLayoutVars>
      </dgm:prSet>
      <dgm:spPr/>
    </dgm:pt>
    <dgm:pt modelId="{DF0F1E7B-6034-CA4C-950F-7448C3CE1BAA}" type="pres">
      <dgm:prSet presAssocID="{9E87166A-8171-B84C-8D93-595F68CD32D0}" presName="hierChild2" presStyleCnt="0"/>
      <dgm:spPr/>
    </dgm:pt>
  </dgm:ptLst>
  <dgm:cxnLst>
    <dgm:cxn modelId="{924C0101-D918-5242-951B-07E10AD0349A}" srcId="{4C350764-9B0F-D648-87C6-49B5439369A8}" destId="{98979F28-9B0F-6347-A8CC-D2F487146AE0}" srcOrd="0" destOrd="0" parTransId="{72ED7D13-2DF3-F443-A1FE-368F9922B9D7}" sibTransId="{CB957624-756C-1740-991B-8493C749351D}"/>
    <dgm:cxn modelId="{D9786006-20EC-0A44-9A6D-63A79A84C83C}" srcId="{A18C5B12-8F47-1B44-9AC0-C92B3B0E2239}" destId="{9E87166A-8171-B84C-8D93-595F68CD32D0}" srcOrd="3" destOrd="0" parTransId="{5E71DFF9-0586-704C-AD3E-BC8CDFDC01CF}" sibTransId="{27067DB6-DA64-BD40-9114-F656688794AA}"/>
    <dgm:cxn modelId="{B1AFEB06-0A3C-2E4F-8DF2-3E2C3E350C6A}" type="presOf" srcId="{1093D242-C138-6249-9A45-38F564512E9B}" destId="{479308F3-96D6-4847-B81A-DBC5B927AB45}" srcOrd="0" destOrd="0" presId="urn:microsoft.com/office/officeart/2005/8/layout/hierarchy1"/>
    <dgm:cxn modelId="{EBAB4209-66D5-2740-AC84-E7FE19DBFC2B}" type="presOf" srcId="{111272C7-3EA8-484B-AD26-2D56C31B5AE7}" destId="{8A805914-6602-AB4D-B5DE-8640FD827842}" srcOrd="0" destOrd="0" presId="urn:microsoft.com/office/officeart/2005/8/layout/hierarchy1"/>
    <dgm:cxn modelId="{B85BEB0A-219A-B740-82D4-821C792458E6}" srcId="{111272C7-3EA8-484B-AD26-2D56C31B5AE7}" destId="{409DEB33-2AD5-594D-90F2-B328BFCDC524}" srcOrd="0" destOrd="0" parTransId="{90AE075D-B218-C547-80EE-1B6A6EBE5D27}" sibTransId="{0D27CCD7-59E4-F745-83D3-4C3D61C6329D}"/>
    <dgm:cxn modelId="{3491C20B-786E-5C48-88DF-884BDC65F65A}" type="presOf" srcId="{B5B5E7BC-1691-A348-B4E2-781E1223DD72}" destId="{9CDF3029-C5DB-EF47-9B20-14454BA0E328}" srcOrd="0" destOrd="0" presId="urn:microsoft.com/office/officeart/2005/8/layout/hierarchy1"/>
    <dgm:cxn modelId="{FDCD370F-8A6B-1C4B-B191-000CF4651DCD}" type="presOf" srcId="{4C350764-9B0F-D648-87C6-49B5439369A8}" destId="{E96296EE-F93B-DE41-95A4-0A57F3B00BAF}" srcOrd="0" destOrd="0" presId="urn:microsoft.com/office/officeart/2005/8/layout/hierarchy1"/>
    <dgm:cxn modelId="{0198261B-B1E6-2545-9C14-936F15836EE0}" type="presOf" srcId="{6797EB25-39B9-EF42-8E8F-E2972DF3F35D}" destId="{8C1E77DE-BF2E-914F-A396-65D1B8E97960}" srcOrd="0" destOrd="0" presId="urn:microsoft.com/office/officeart/2005/8/layout/hierarchy1"/>
    <dgm:cxn modelId="{B3FE0029-00C0-0E42-BABA-17E50AA43ED6}" srcId="{409DEB33-2AD5-594D-90F2-B328BFCDC524}" destId="{1093D242-C138-6249-9A45-38F564512E9B}" srcOrd="2" destOrd="0" parTransId="{ED1858EA-5A5A-804D-93A4-5C3F5D7D5D3B}" sibTransId="{219DD780-7F72-D447-96D9-294F162F326E}"/>
    <dgm:cxn modelId="{7F1E3F2D-2D89-5D4F-944F-E40556A5EDCF}" type="presOf" srcId="{1F3E1D62-0B21-1F48-A4BB-8D7DDB48871B}" destId="{DA44C3B1-D0DA-2E4B-A2B6-D35E4A7F1C3A}" srcOrd="0" destOrd="0" presId="urn:microsoft.com/office/officeart/2005/8/layout/hierarchy1"/>
    <dgm:cxn modelId="{4DB4F434-E151-A04C-B3B2-6B6502E5ACCE}" type="presOf" srcId="{409DEB33-2AD5-594D-90F2-B328BFCDC524}" destId="{08600CC0-16B6-CD4F-99BD-DA253E439F40}" srcOrd="0" destOrd="0" presId="urn:microsoft.com/office/officeart/2005/8/layout/hierarchy1"/>
    <dgm:cxn modelId="{6344E136-1592-344C-B14A-B636DC3E6A6A}" type="presOf" srcId="{D7FFB4DB-84C9-8445-844D-437E250CE34C}" destId="{2B6F3516-2419-B44C-95B2-74446DFF8F05}" srcOrd="0" destOrd="0" presId="urn:microsoft.com/office/officeart/2005/8/layout/hierarchy1"/>
    <dgm:cxn modelId="{5A864242-EBAE-A046-AAE9-5AA7B61531BF}" type="presOf" srcId="{886F0502-9819-494E-A89D-4B7546BA3DFF}" destId="{345DAEBA-D681-3F4E-A068-9266A7F562FB}" srcOrd="0" destOrd="0" presId="urn:microsoft.com/office/officeart/2005/8/layout/hierarchy1"/>
    <dgm:cxn modelId="{59EC7644-1581-384D-97C2-8714CBF8517C}" srcId="{409DEB33-2AD5-594D-90F2-B328BFCDC524}" destId="{B5B5E7BC-1691-A348-B4E2-781E1223DD72}" srcOrd="3" destOrd="0" parTransId="{72F709B4-0196-704E-8D30-A200ED26F45F}" sibTransId="{EA339435-769E-3C49-9D8B-9DB2E1436710}"/>
    <dgm:cxn modelId="{42BFDF45-0840-2541-91A8-A452CCBBCAFE}" srcId="{4C350764-9B0F-D648-87C6-49B5439369A8}" destId="{12EF19BA-E087-9E4A-A4D6-C221E009A0A5}" srcOrd="2" destOrd="0" parTransId="{205C5ADF-6927-A543-BC8F-C923D8C92B19}" sibTransId="{4DC08813-372F-8E4B-963F-7AED2966C352}"/>
    <dgm:cxn modelId="{9A1F1A4C-A435-9142-92E5-7F5DE1D3C69F}" type="presOf" srcId="{90AE075D-B218-C547-80EE-1B6A6EBE5D27}" destId="{9E3F2DFB-7749-F147-AA8B-B57E23768E94}" srcOrd="0" destOrd="0" presId="urn:microsoft.com/office/officeart/2005/8/layout/hierarchy1"/>
    <dgm:cxn modelId="{39295E52-D9AB-AA43-9827-CE15DCE8D010}" srcId="{A18C5B12-8F47-1B44-9AC0-C92B3B0E2239}" destId="{8EF27B4C-37BA-ED4A-B278-1B346B93DFCA}" srcOrd="0" destOrd="0" parTransId="{E8572C3D-2F9F-F74D-A827-71C057346ED3}" sibTransId="{F8C2B743-31E8-3545-A510-C409A2ED0CB4}"/>
    <dgm:cxn modelId="{9432545D-CBF9-0448-8E35-9A01F48BD073}" srcId="{409DEB33-2AD5-594D-90F2-B328BFCDC524}" destId="{886F0502-9819-494E-A89D-4B7546BA3DFF}" srcOrd="0" destOrd="0" parTransId="{D7FFB4DB-84C9-8445-844D-437E250CE34C}" sibTransId="{5A6605FE-81D7-B34C-A3FA-A077B7D8FBAF}"/>
    <dgm:cxn modelId="{680C6163-243A-F746-AB56-8B8B08BD6EAA}" type="presOf" srcId="{72ED7D13-2DF3-F443-A1FE-368F9922B9D7}" destId="{E77D47DE-61D9-944C-9F51-E2FFE6397908}" srcOrd="0" destOrd="0" presId="urn:microsoft.com/office/officeart/2005/8/layout/hierarchy1"/>
    <dgm:cxn modelId="{5C1A0070-AEEF-2B42-92CB-50E3928425E5}" srcId="{4C350764-9B0F-D648-87C6-49B5439369A8}" destId="{1F3E1D62-0B21-1F48-A4BB-8D7DDB48871B}" srcOrd="1" destOrd="0" parTransId="{364ED6E9-6D7B-1B4E-BE9B-EEE062D8EBF1}" sibTransId="{34B63823-DF90-CB41-A30D-48FB9C1E88D7}"/>
    <dgm:cxn modelId="{67A6FD70-14A0-8848-92CC-082480DE0B4C}" type="presOf" srcId="{205C5ADF-6927-A543-BC8F-C923D8C92B19}" destId="{16C0350C-96CF-CB42-8D9F-BAA072842558}" srcOrd="0" destOrd="0" presId="urn:microsoft.com/office/officeart/2005/8/layout/hierarchy1"/>
    <dgm:cxn modelId="{F96CDE7A-3404-2949-938F-0A6AB8BA565B}" type="presOf" srcId="{EB0D005E-88BE-AC4A-926A-6E8E3C575C13}" destId="{A538DA5D-7448-3641-B098-2FACB2495A44}" srcOrd="0" destOrd="0" presId="urn:microsoft.com/office/officeart/2005/8/layout/hierarchy1"/>
    <dgm:cxn modelId="{3FC5B987-FF97-3F41-97F2-BC25F021E8A8}" type="presOf" srcId="{72F709B4-0196-704E-8D30-A200ED26F45F}" destId="{81168882-FC33-894C-B063-DCCE609C5B9D}" srcOrd="0" destOrd="0" presId="urn:microsoft.com/office/officeart/2005/8/layout/hierarchy1"/>
    <dgm:cxn modelId="{4BD66389-B14D-0E40-9411-01D7E13CA4FE}" type="presOf" srcId="{A18C5B12-8F47-1B44-9AC0-C92B3B0E2239}" destId="{67858E19-5C00-D34B-A3E8-48B77221F9FC}" srcOrd="0" destOrd="0" presId="urn:microsoft.com/office/officeart/2005/8/layout/hierarchy1"/>
    <dgm:cxn modelId="{018D6C8C-4DA6-0242-973C-F479939CFD2D}" type="presOf" srcId="{71FA3A26-32A7-6C4A-9F3A-C099E5CE70CE}" destId="{375D29FB-0412-4A46-846C-E70583352723}" srcOrd="0" destOrd="0" presId="urn:microsoft.com/office/officeart/2005/8/layout/hierarchy1"/>
    <dgm:cxn modelId="{C658CA9E-5E26-E743-AD9B-FF26604C5B3B}" type="presOf" srcId="{ED1858EA-5A5A-804D-93A4-5C3F5D7D5D3B}" destId="{B4822482-61DD-F449-9A99-378DF4EC8E9D}" srcOrd="0" destOrd="0" presId="urn:microsoft.com/office/officeart/2005/8/layout/hierarchy1"/>
    <dgm:cxn modelId="{29B4A0B3-3473-8843-B484-0DCCAEEF68DD}" type="presOf" srcId="{364ED6E9-6D7B-1B4E-BE9B-EEE062D8EBF1}" destId="{561113D0-26D8-8A49-8EF1-542F2755069F}" srcOrd="0" destOrd="0" presId="urn:microsoft.com/office/officeart/2005/8/layout/hierarchy1"/>
    <dgm:cxn modelId="{F23535B7-042F-0C4C-8D00-E1D3D833355A}" type="presOf" srcId="{9E87166A-8171-B84C-8D93-595F68CD32D0}" destId="{50E76D43-66DA-AD4C-B4A5-7B54FF4729D3}" srcOrd="0" destOrd="0" presId="urn:microsoft.com/office/officeart/2005/8/layout/hierarchy1"/>
    <dgm:cxn modelId="{FC5D1AC0-21F7-3B42-B096-1BBBC13A8F8C}" srcId="{A18C5B12-8F47-1B44-9AC0-C92B3B0E2239}" destId="{6797EB25-39B9-EF42-8E8F-E2972DF3F35D}" srcOrd="2" destOrd="0" parTransId="{83DA0F5F-EFBA-B844-884C-082968F168ED}" sibTransId="{8A4B9D9B-E113-9541-AB2E-D9BEE3C390A9}"/>
    <dgm:cxn modelId="{F616BEC5-FAEE-6E45-BAC0-CFDAF5B49086}" srcId="{A18C5B12-8F47-1B44-9AC0-C92B3B0E2239}" destId="{111272C7-3EA8-484B-AD26-2D56C31B5AE7}" srcOrd="1" destOrd="0" parTransId="{4C5BE0BA-2769-C948-A76A-E2AD5B059B4E}" sibTransId="{8AA5015D-DFF7-8543-8E0E-6842D3DD4BB6}"/>
    <dgm:cxn modelId="{E15E29CC-1B8E-1C41-9295-CC7A7FF851AF}" srcId="{409DEB33-2AD5-594D-90F2-B328BFCDC524}" destId="{71FA3A26-32A7-6C4A-9F3A-C099E5CE70CE}" srcOrd="1" destOrd="0" parTransId="{B5B10F60-8EE4-0F49-AA0C-5E78F017C508}" sibTransId="{5A36E0CF-E044-DF4D-81E8-5E4FF81113EF}"/>
    <dgm:cxn modelId="{08B566CE-611A-1142-957C-3E0BAEC7C38C}" srcId="{111272C7-3EA8-484B-AD26-2D56C31B5AE7}" destId="{4C350764-9B0F-D648-87C6-49B5439369A8}" srcOrd="1" destOrd="0" parTransId="{EB0D005E-88BE-AC4A-926A-6E8E3C575C13}" sibTransId="{A7B32212-7E48-1445-95DF-460C99A279F9}"/>
    <dgm:cxn modelId="{1A0A8FD0-3D75-3640-B52E-6ED44017AAA1}" type="presOf" srcId="{12EF19BA-E087-9E4A-A4D6-C221E009A0A5}" destId="{653E838C-06D6-304B-B401-E18792AD1E04}" srcOrd="0" destOrd="0" presId="urn:microsoft.com/office/officeart/2005/8/layout/hierarchy1"/>
    <dgm:cxn modelId="{C87E52E3-BFD0-5840-91AC-8233454E2915}" type="presOf" srcId="{98979F28-9B0F-6347-A8CC-D2F487146AE0}" destId="{00D3D283-CD2A-924F-8926-925B7A398915}" srcOrd="0" destOrd="0" presId="urn:microsoft.com/office/officeart/2005/8/layout/hierarchy1"/>
    <dgm:cxn modelId="{53FB46EB-F0DE-A446-AA68-3D2E7BACFCAE}" type="presOf" srcId="{8EF27B4C-37BA-ED4A-B278-1B346B93DFCA}" destId="{AFDBE790-B100-214D-8129-5A9550AD79D6}" srcOrd="0" destOrd="0" presId="urn:microsoft.com/office/officeart/2005/8/layout/hierarchy1"/>
    <dgm:cxn modelId="{5DF9A0F6-F85C-1442-9D25-17C51EDB9D40}" type="presOf" srcId="{B5B10F60-8EE4-0F49-AA0C-5E78F017C508}" destId="{41307CAA-C474-E64A-884A-14629F15982D}" srcOrd="0" destOrd="0" presId="urn:microsoft.com/office/officeart/2005/8/layout/hierarchy1"/>
    <dgm:cxn modelId="{29584128-E951-8743-AD98-D4E4B8BD5519}" type="presParOf" srcId="{67858E19-5C00-D34B-A3E8-48B77221F9FC}" destId="{41A07D4F-581D-1047-A20D-0E5BAED530A1}" srcOrd="0" destOrd="0" presId="urn:microsoft.com/office/officeart/2005/8/layout/hierarchy1"/>
    <dgm:cxn modelId="{43D22C97-B209-2544-9EC4-5587FB9854A8}" type="presParOf" srcId="{41A07D4F-581D-1047-A20D-0E5BAED530A1}" destId="{8A967951-F53C-DE49-A114-84D0FEDCB3D5}" srcOrd="0" destOrd="0" presId="urn:microsoft.com/office/officeart/2005/8/layout/hierarchy1"/>
    <dgm:cxn modelId="{24E5A412-CC51-4647-8D97-0E77128B19ED}" type="presParOf" srcId="{8A967951-F53C-DE49-A114-84D0FEDCB3D5}" destId="{38165449-F20B-9840-A183-B16A03CA2A16}" srcOrd="0" destOrd="0" presId="urn:microsoft.com/office/officeart/2005/8/layout/hierarchy1"/>
    <dgm:cxn modelId="{D2DA9A1A-0BBA-DE4C-BACF-6DF35C949C59}" type="presParOf" srcId="{8A967951-F53C-DE49-A114-84D0FEDCB3D5}" destId="{AFDBE790-B100-214D-8129-5A9550AD79D6}" srcOrd="1" destOrd="0" presId="urn:microsoft.com/office/officeart/2005/8/layout/hierarchy1"/>
    <dgm:cxn modelId="{05830F58-813F-534D-AB19-1D941AB51D7C}" type="presParOf" srcId="{41A07D4F-581D-1047-A20D-0E5BAED530A1}" destId="{70B5C448-F339-1D46-BD40-00CA348CDA30}" srcOrd="1" destOrd="0" presId="urn:microsoft.com/office/officeart/2005/8/layout/hierarchy1"/>
    <dgm:cxn modelId="{E16CB310-F412-B446-93B6-2602BBB18592}" type="presParOf" srcId="{67858E19-5C00-D34B-A3E8-48B77221F9FC}" destId="{283D69A8-1327-9E4E-8609-64B992FDC1B6}" srcOrd="1" destOrd="0" presId="urn:microsoft.com/office/officeart/2005/8/layout/hierarchy1"/>
    <dgm:cxn modelId="{53D35013-4B0C-B54A-86EB-DA64E54785D6}" type="presParOf" srcId="{283D69A8-1327-9E4E-8609-64B992FDC1B6}" destId="{401586D6-992B-044B-BD67-A30672A1C099}" srcOrd="0" destOrd="0" presId="urn:microsoft.com/office/officeart/2005/8/layout/hierarchy1"/>
    <dgm:cxn modelId="{B82B7C29-D8CF-A146-B4DC-FEC5F4F34167}" type="presParOf" srcId="{401586D6-992B-044B-BD67-A30672A1C099}" destId="{733F4E36-4CB4-7248-8998-786330A7E32E}" srcOrd="0" destOrd="0" presId="urn:microsoft.com/office/officeart/2005/8/layout/hierarchy1"/>
    <dgm:cxn modelId="{144DDCDA-71F3-7049-9524-8ECC84A4611D}" type="presParOf" srcId="{401586D6-992B-044B-BD67-A30672A1C099}" destId="{8A805914-6602-AB4D-B5DE-8640FD827842}" srcOrd="1" destOrd="0" presId="urn:microsoft.com/office/officeart/2005/8/layout/hierarchy1"/>
    <dgm:cxn modelId="{77CFB5B9-4547-5A4A-8E42-1A6AE566D6D6}" type="presParOf" srcId="{283D69A8-1327-9E4E-8609-64B992FDC1B6}" destId="{F9DD5DBB-5562-A64E-B0A7-02898585B9A5}" srcOrd="1" destOrd="0" presId="urn:microsoft.com/office/officeart/2005/8/layout/hierarchy1"/>
    <dgm:cxn modelId="{3EF4AAF5-F459-F04B-BA73-88F3FE3DF332}" type="presParOf" srcId="{F9DD5DBB-5562-A64E-B0A7-02898585B9A5}" destId="{9E3F2DFB-7749-F147-AA8B-B57E23768E94}" srcOrd="0" destOrd="0" presId="urn:microsoft.com/office/officeart/2005/8/layout/hierarchy1"/>
    <dgm:cxn modelId="{3C042F00-9542-394C-85EE-B77533EEF8D4}" type="presParOf" srcId="{F9DD5DBB-5562-A64E-B0A7-02898585B9A5}" destId="{97DF3EC8-0252-3B4F-82D6-B5FCD1E947CB}" srcOrd="1" destOrd="0" presId="urn:microsoft.com/office/officeart/2005/8/layout/hierarchy1"/>
    <dgm:cxn modelId="{722BBE26-B111-584C-BAFE-B29A4C84FEA8}" type="presParOf" srcId="{97DF3EC8-0252-3B4F-82D6-B5FCD1E947CB}" destId="{04728A95-922C-964A-A0A1-1A17A0639222}" srcOrd="0" destOrd="0" presId="urn:microsoft.com/office/officeart/2005/8/layout/hierarchy1"/>
    <dgm:cxn modelId="{6049FD04-6562-2A41-ACD7-FAEBFC934318}" type="presParOf" srcId="{04728A95-922C-964A-A0A1-1A17A0639222}" destId="{F0ACBA77-E6EF-054F-9D32-3216369F915B}" srcOrd="0" destOrd="0" presId="urn:microsoft.com/office/officeart/2005/8/layout/hierarchy1"/>
    <dgm:cxn modelId="{D96C390B-15D0-7445-B4B0-54B0706C3CDA}" type="presParOf" srcId="{04728A95-922C-964A-A0A1-1A17A0639222}" destId="{08600CC0-16B6-CD4F-99BD-DA253E439F40}" srcOrd="1" destOrd="0" presId="urn:microsoft.com/office/officeart/2005/8/layout/hierarchy1"/>
    <dgm:cxn modelId="{135A97D3-9F32-4B4B-991C-D2B68FE9A906}" type="presParOf" srcId="{97DF3EC8-0252-3B4F-82D6-B5FCD1E947CB}" destId="{9EF2DB3F-C9D0-E446-9323-278646943FFB}" srcOrd="1" destOrd="0" presId="urn:microsoft.com/office/officeart/2005/8/layout/hierarchy1"/>
    <dgm:cxn modelId="{E71576EB-4D8E-5443-80F0-AC0B41AAA8ED}" type="presParOf" srcId="{9EF2DB3F-C9D0-E446-9323-278646943FFB}" destId="{2B6F3516-2419-B44C-95B2-74446DFF8F05}" srcOrd="0" destOrd="0" presId="urn:microsoft.com/office/officeart/2005/8/layout/hierarchy1"/>
    <dgm:cxn modelId="{3D32DB1D-4C90-D34E-B5D0-BD200837E569}" type="presParOf" srcId="{9EF2DB3F-C9D0-E446-9323-278646943FFB}" destId="{1182A76B-9960-2A42-85E8-4040F2232B7D}" srcOrd="1" destOrd="0" presId="urn:microsoft.com/office/officeart/2005/8/layout/hierarchy1"/>
    <dgm:cxn modelId="{56568722-A9ED-D445-869E-5D2082D62BF2}" type="presParOf" srcId="{1182A76B-9960-2A42-85E8-4040F2232B7D}" destId="{3D4A810F-EB5F-6B40-A9D6-C275F8835789}" srcOrd="0" destOrd="0" presId="urn:microsoft.com/office/officeart/2005/8/layout/hierarchy1"/>
    <dgm:cxn modelId="{0EAB675E-7AB2-554E-B0A4-F0F94950FF46}" type="presParOf" srcId="{3D4A810F-EB5F-6B40-A9D6-C275F8835789}" destId="{57FDAA40-C86F-7848-9A64-D4DAD6A71E1F}" srcOrd="0" destOrd="0" presId="urn:microsoft.com/office/officeart/2005/8/layout/hierarchy1"/>
    <dgm:cxn modelId="{0BB3AC8E-F74A-B144-B73B-82825E76E846}" type="presParOf" srcId="{3D4A810F-EB5F-6B40-A9D6-C275F8835789}" destId="{345DAEBA-D681-3F4E-A068-9266A7F562FB}" srcOrd="1" destOrd="0" presId="urn:microsoft.com/office/officeart/2005/8/layout/hierarchy1"/>
    <dgm:cxn modelId="{38ED1FB4-D5F3-714A-BA82-FF6A4EEAF284}" type="presParOf" srcId="{1182A76B-9960-2A42-85E8-4040F2232B7D}" destId="{A5FB01E7-928C-7C40-9498-B5386D970229}" srcOrd="1" destOrd="0" presId="urn:microsoft.com/office/officeart/2005/8/layout/hierarchy1"/>
    <dgm:cxn modelId="{68A22A1F-480D-5348-AEFC-26131F86153F}" type="presParOf" srcId="{9EF2DB3F-C9D0-E446-9323-278646943FFB}" destId="{41307CAA-C474-E64A-884A-14629F15982D}" srcOrd="2" destOrd="0" presId="urn:microsoft.com/office/officeart/2005/8/layout/hierarchy1"/>
    <dgm:cxn modelId="{F9F54D76-5446-434B-88A2-DBCF0143079F}" type="presParOf" srcId="{9EF2DB3F-C9D0-E446-9323-278646943FFB}" destId="{257D3635-01A0-9747-A6B2-7890F1A2EE70}" srcOrd="3" destOrd="0" presId="urn:microsoft.com/office/officeart/2005/8/layout/hierarchy1"/>
    <dgm:cxn modelId="{8FE06963-1CBB-AA45-9D4E-A03024884B45}" type="presParOf" srcId="{257D3635-01A0-9747-A6B2-7890F1A2EE70}" destId="{85F8620C-0734-AA48-9A0B-2F0D7FFAE929}" srcOrd="0" destOrd="0" presId="urn:microsoft.com/office/officeart/2005/8/layout/hierarchy1"/>
    <dgm:cxn modelId="{F66B291D-B88A-5143-A1F8-3AA268034D4A}" type="presParOf" srcId="{85F8620C-0734-AA48-9A0B-2F0D7FFAE929}" destId="{81B4D735-C31B-5F42-8D8C-B702C18C4F31}" srcOrd="0" destOrd="0" presId="urn:microsoft.com/office/officeart/2005/8/layout/hierarchy1"/>
    <dgm:cxn modelId="{D9054B42-20E1-E741-AF33-47237876E788}" type="presParOf" srcId="{85F8620C-0734-AA48-9A0B-2F0D7FFAE929}" destId="{375D29FB-0412-4A46-846C-E70583352723}" srcOrd="1" destOrd="0" presId="urn:microsoft.com/office/officeart/2005/8/layout/hierarchy1"/>
    <dgm:cxn modelId="{3E81C2CD-3497-8841-ACED-4A0E398E2A46}" type="presParOf" srcId="{257D3635-01A0-9747-A6B2-7890F1A2EE70}" destId="{DE0727EC-1770-9A40-9CBF-3A7ACFF7B6AE}" srcOrd="1" destOrd="0" presId="urn:microsoft.com/office/officeart/2005/8/layout/hierarchy1"/>
    <dgm:cxn modelId="{639F58B4-9E91-9C4E-8905-F50839BE917D}" type="presParOf" srcId="{9EF2DB3F-C9D0-E446-9323-278646943FFB}" destId="{B4822482-61DD-F449-9A99-378DF4EC8E9D}" srcOrd="4" destOrd="0" presId="urn:microsoft.com/office/officeart/2005/8/layout/hierarchy1"/>
    <dgm:cxn modelId="{A307D5CA-569E-D848-AECE-EC08596CE6FD}" type="presParOf" srcId="{9EF2DB3F-C9D0-E446-9323-278646943FFB}" destId="{937AE574-B241-C846-91E8-EA8D69AD75FD}" srcOrd="5" destOrd="0" presId="urn:microsoft.com/office/officeart/2005/8/layout/hierarchy1"/>
    <dgm:cxn modelId="{FB59ADB4-299E-1546-B8B9-1F3CA6A3C796}" type="presParOf" srcId="{937AE574-B241-C846-91E8-EA8D69AD75FD}" destId="{EEF0C6ED-FF77-BF45-A3DE-E0AAF41DCA20}" srcOrd="0" destOrd="0" presId="urn:microsoft.com/office/officeart/2005/8/layout/hierarchy1"/>
    <dgm:cxn modelId="{CC9C8BCF-0C60-6447-8B44-4790C1ED333B}" type="presParOf" srcId="{EEF0C6ED-FF77-BF45-A3DE-E0AAF41DCA20}" destId="{2B75F9F4-2D83-644A-A66C-4C618EAD5D81}" srcOrd="0" destOrd="0" presId="urn:microsoft.com/office/officeart/2005/8/layout/hierarchy1"/>
    <dgm:cxn modelId="{FA9A0982-DF5A-9744-A4FB-60FF7050CE09}" type="presParOf" srcId="{EEF0C6ED-FF77-BF45-A3DE-E0AAF41DCA20}" destId="{479308F3-96D6-4847-B81A-DBC5B927AB45}" srcOrd="1" destOrd="0" presId="urn:microsoft.com/office/officeart/2005/8/layout/hierarchy1"/>
    <dgm:cxn modelId="{D0912ADE-BFBA-E440-A2C2-8C8A6071D00B}" type="presParOf" srcId="{937AE574-B241-C846-91E8-EA8D69AD75FD}" destId="{FCBAAFE7-7332-4747-AF57-FE57872781D6}" srcOrd="1" destOrd="0" presId="urn:microsoft.com/office/officeart/2005/8/layout/hierarchy1"/>
    <dgm:cxn modelId="{90DFFDE8-C758-DB45-B16B-56D4B0D86107}" type="presParOf" srcId="{9EF2DB3F-C9D0-E446-9323-278646943FFB}" destId="{81168882-FC33-894C-B063-DCCE609C5B9D}" srcOrd="6" destOrd="0" presId="urn:microsoft.com/office/officeart/2005/8/layout/hierarchy1"/>
    <dgm:cxn modelId="{B2B37A56-74B2-CC4D-A17A-4B9238FE0E9A}" type="presParOf" srcId="{9EF2DB3F-C9D0-E446-9323-278646943FFB}" destId="{EBF3A41D-257A-4C49-839F-5CF2CB47B25B}" srcOrd="7" destOrd="0" presId="urn:microsoft.com/office/officeart/2005/8/layout/hierarchy1"/>
    <dgm:cxn modelId="{B4DF703E-3AFE-914B-AE6F-F1D8BE806541}" type="presParOf" srcId="{EBF3A41D-257A-4C49-839F-5CF2CB47B25B}" destId="{26270664-447E-BC43-A5A9-50076733CA29}" srcOrd="0" destOrd="0" presId="urn:microsoft.com/office/officeart/2005/8/layout/hierarchy1"/>
    <dgm:cxn modelId="{F2643F4E-4E6D-A241-8770-8C2250EBC6D3}" type="presParOf" srcId="{26270664-447E-BC43-A5A9-50076733CA29}" destId="{22CE5E5D-7231-EC44-B2BC-12ADA8C11048}" srcOrd="0" destOrd="0" presId="urn:microsoft.com/office/officeart/2005/8/layout/hierarchy1"/>
    <dgm:cxn modelId="{23ACFDA9-B94C-8544-849D-00399540B5D8}" type="presParOf" srcId="{26270664-447E-BC43-A5A9-50076733CA29}" destId="{9CDF3029-C5DB-EF47-9B20-14454BA0E328}" srcOrd="1" destOrd="0" presId="urn:microsoft.com/office/officeart/2005/8/layout/hierarchy1"/>
    <dgm:cxn modelId="{D324BEB1-DEF9-5F44-B4F5-472E674EED6C}" type="presParOf" srcId="{EBF3A41D-257A-4C49-839F-5CF2CB47B25B}" destId="{CB3F21AF-C69D-2340-A513-A83F1C0E230B}" srcOrd="1" destOrd="0" presId="urn:microsoft.com/office/officeart/2005/8/layout/hierarchy1"/>
    <dgm:cxn modelId="{94287128-9BE7-0945-AF30-26228925732E}" type="presParOf" srcId="{F9DD5DBB-5562-A64E-B0A7-02898585B9A5}" destId="{A538DA5D-7448-3641-B098-2FACB2495A44}" srcOrd="2" destOrd="0" presId="urn:microsoft.com/office/officeart/2005/8/layout/hierarchy1"/>
    <dgm:cxn modelId="{417F9349-0CC8-9A45-B1F9-A7A026523C28}" type="presParOf" srcId="{F9DD5DBB-5562-A64E-B0A7-02898585B9A5}" destId="{9F4DE395-71E2-9641-81A3-ABD6F18778E6}" srcOrd="3" destOrd="0" presId="urn:microsoft.com/office/officeart/2005/8/layout/hierarchy1"/>
    <dgm:cxn modelId="{75EC1B6E-C6BF-1944-89D0-1DCBF86631CF}" type="presParOf" srcId="{9F4DE395-71E2-9641-81A3-ABD6F18778E6}" destId="{78C3371C-5525-9B4C-B9E4-B5F244D06648}" srcOrd="0" destOrd="0" presId="urn:microsoft.com/office/officeart/2005/8/layout/hierarchy1"/>
    <dgm:cxn modelId="{69F97F9A-57E1-E54E-9914-77B0C92DF320}" type="presParOf" srcId="{78C3371C-5525-9B4C-B9E4-B5F244D06648}" destId="{3A58AADD-AE2C-5F42-A736-678FCE8A072D}" srcOrd="0" destOrd="0" presId="urn:microsoft.com/office/officeart/2005/8/layout/hierarchy1"/>
    <dgm:cxn modelId="{16459DF6-E586-E348-8B44-B282EEF27782}" type="presParOf" srcId="{78C3371C-5525-9B4C-B9E4-B5F244D06648}" destId="{E96296EE-F93B-DE41-95A4-0A57F3B00BAF}" srcOrd="1" destOrd="0" presId="urn:microsoft.com/office/officeart/2005/8/layout/hierarchy1"/>
    <dgm:cxn modelId="{9A3DF7EB-5AD3-AE41-8E4B-C5B200A00E13}" type="presParOf" srcId="{9F4DE395-71E2-9641-81A3-ABD6F18778E6}" destId="{C3C5D665-7DAE-8840-80A6-345F98A7387A}" srcOrd="1" destOrd="0" presId="urn:microsoft.com/office/officeart/2005/8/layout/hierarchy1"/>
    <dgm:cxn modelId="{F08EBF5F-908A-7B40-8024-8021229B993C}" type="presParOf" srcId="{C3C5D665-7DAE-8840-80A6-345F98A7387A}" destId="{E77D47DE-61D9-944C-9F51-E2FFE6397908}" srcOrd="0" destOrd="0" presId="urn:microsoft.com/office/officeart/2005/8/layout/hierarchy1"/>
    <dgm:cxn modelId="{D57D38C7-F078-7546-9ADE-5F627C2F2217}" type="presParOf" srcId="{C3C5D665-7DAE-8840-80A6-345F98A7387A}" destId="{8B687407-F0C4-844B-9386-7E8B92C98AC9}" srcOrd="1" destOrd="0" presId="urn:microsoft.com/office/officeart/2005/8/layout/hierarchy1"/>
    <dgm:cxn modelId="{263DDA9B-6726-054F-80E3-4359B08590B9}" type="presParOf" srcId="{8B687407-F0C4-844B-9386-7E8B92C98AC9}" destId="{671D5D1C-C248-BF4F-9E4F-431C47A25E38}" srcOrd="0" destOrd="0" presId="urn:microsoft.com/office/officeart/2005/8/layout/hierarchy1"/>
    <dgm:cxn modelId="{1758611E-8AD7-ED45-AB2D-234F39D45F1D}" type="presParOf" srcId="{671D5D1C-C248-BF4F-9E4F-431C47A25E38}" destId="{AA8EC8BB-11E5-0C49-9832-FBFB62CE67DD}" srcOrd="0" destOrd="0" presId="urn:microsoft.com/office/officeart/2005/8/layout/hierarchy1"/>
    <dgm:cxn modelId="{494BF91B-5697-4E42-851C-0321D9AA95DC}" type="presParOf" srcId="{671D5D1C-C248-BF4F-9E4F-431C47A25E38}" destId="{00D3D283-CD2A-924F-8926-925B7A398915}" srcOrd="1" destOrd="0" presId="urn:microsoft.com/office/officeart/2005/8/layout/hierarchy1"/>
    <dgm:cxn modelId="{CA8114CD-8D7B-894F-9990-93A3D2AFD2CF}" type="presParOf" srcId="{8B687407-F0C4-844B-9386-7E8B92C98AC9}" destId="{E7AD4EED-0845-244C-9D3E-C7E47F918221}" srcOrd="1" destOrd="0" presId="urn:microsoft.com/office/officeart/2005/8/layout/hierarchy1"/>
    <dgm:cxn modelId="{7DFDDB73-7119-6A4E-89B2-330AB2EA589B}" type="presParOf" srcId="{C3C5D665-7DAE-8840-80A6-345F98A7387A}" destId="{561113D0-26D8-8A49-8EF1-542F2755069F}" srcOrd="2" destOrd="0" presId="urn:microsoft.com/office/officeart/2005/8/layout/hierarchy1"/>
    <dgm:cxn modelId="{A79B926B-7BAC-8145-9C2D-13C4C4D201F9}" type="presParOf" srcId="{C3C5D665-7DAE-8840-80A6-345F98A7387A}" destId="{497FE1A4-E8DF-3F43-8119-EDAB438BD7D9}" srcOrd="3" destOrd="0" presId="urn:microsoft.com/office/officeart/2005/8/layout/hierarchy1"/>
    <dgm:cxn modelId="{A9DCF803-9351-074A-A2A9-B535D211D79D}" type="presParOf" srcId="{497FE1A4-E8DF-3F43-8119-EDAB438BD7D9}" destId="{071B837C-55F9-9B4C-9CFC-BA86EA04C961}" srcOrd="0" destOrd="0" presId="urn:microsoft.com/office/officeart/2005/8/layout/hierarchy1"/>
    <dgm:cxn modelId="{9FA805C6-60B6-EA4D-850F-F30B2D2CA1BF}" type="presParOf" srcId="{071B837C-55F9-9B4C-9CFC-BA86EA04C961}" destId="{DFCA42B9-82B7-4F46-A6FB-DE7DF950675B}" srcOrd="0" destOrd="0" presId="urn:microsoft.com/office/officeart/2005/8/layout/hierarchy1"/>
    <dgm:cxn modelId="{423346CA-A8DC-A242-9CB9-7624388773F6}" type="presParOf" srcId="{071B837C-55F9-9B4C-9CFC-BA86EA04C961}" destId="{DA44C3B1-D0DA-2E4B-A2B6-D35E4A7F1C3A}" srcOrd="1" destOrd="0" presId="urn:microsoft.com/office/officeart/2005/8/layout/hierarchy1"/>
    <dgm:cxn modelId="{EFB5249C-EF93-3942-B69E-B92D838F14C5}" type="presParOf" srcId="{497FE1A4-E8DF-3F43-8119-EDAB438BD7D9}" destId="{4A9630DF-CBF4-6446-A50E-1E0FED21F63F}" srcOrd="1" destOrd="0" presId="urn:microsoft.com/office/officeart/2005/8/layout/hierarchy1"/>
    <dgm:cxn modelId="{DB1D75A1-CF40-A34F-8BA4-B2FC53ED847A}" type="presParOf" srcId="{C3C5D665-7DAE-8840-80A6-345F98A7387A}" destId="{16C0350C-96CF-CB42-8D9F-BAA072842558}" srcOrd="4" destOrd="0" presId="urn:microsoft.com/office/officeart/2005/8/layout/hierarchy1"/>
    <dgm:cxn modelId="{32EAA88B-138A-FC41-817C-8BCD0E1B9762}" type="presParOf" srcId="{C3C5D665-7DAE-8840-80A6-345F98A7387A}" destId="{763358E9-E9B6-FD4B-8C95-E21F5A4C5A82}" srcOrd="5" destOrd="0" presId="urn:microsoft.com/office/officeart/2005/8/layout/hierarchy1"/>
    <dgm:cxn modelId="{DEC6CCF4-0155-F54D-B518-11C45F24E261}" type="presParOf" srcId="{763358E9-E9B6-FD4B-8C95-E21F5A4C5A82}" destId="{3B2C0AEB-A708-6043-9837-983EFFB6E277}" srcOrd="0" destOrd="0" presId="urn:microsoft.com/office/officeart/2005/8/layout/hierarchy1"/>
    <dgm:cxn modelId="{1E5F4F41-5522-0747-903C-D9598F98DB12}" type="presParOf" srcId="{3B2C0AEB-A708-6043-9837-983EFFB6E277}" destId="{09D323BE-4BAC-A94D-8205-4F1A13221E23}" srcOrd="0" destOrd="0" presId="urn:microsoft.com/office/officeart/2005/8/layout/hierarchy1"/>
    <dgm:cxn modelId="{15486A85-4EB5-A443-8652-C8A7E4DAE9FB}" type="presParOf" srcId="{3B2C0AEB-A708-6043-9837-983EFFB6E277}" destId="{653E838C-06D6-304B-B401-E18792AD1E04}" srcOrd="1" destOrd="0" presId="urn:microsoft.com/office/officeart/2005/8/layout/hierarchy1"/>
    <dgm:cxn modelId="{67C97145-994F-D84D-AD70-F906D4008B38}" type="presParOf" srcId="{763358E9-E9B6-FD4B-8C95-E21F5A4C5A82}" destId="{B551FFF7-3445-A941-9789-C2099160AF8C}" srcOrd="1" destOrd="0" presId="urn:microsoft.com/office/officeart/2005/8/layout/hierarchy1"/>
    <dgm:cxn modelId="{E42A47DF-68D2-E340-BF59-F2A4C7B3C68B}" type="presParOf" srcId="{67858E19-5C00-D34B-A3E8-48B77221F9FC}" destId="{8626B710-2C4F-C340-85E8-8DE044013495}" srcOrd="2" destOrd="0" presId="urn:microsoft.com/office/officeart/2005/8/layout/hierarchy1"/>
    <dgm:cxn modelId="{CD6B5FDE-C7A6-F842-B320-C4A55ECDC972}" type="presParOf" srcId="{8626B710-2C4F-C340-85E8-8DE044013495}" destId="{41A9A2A3-246F-D54D-B292-E59155EC31CE}" srcOrd="0" destOrd="0" presId="urn:microsoft.com/office/officeart/2005/8/layout/hierarchy1"/>
    <dgm:cxn modelId="{DDA29A97-18D5-7D4F-823B-54234B5A2A3D}" type="presParOf" srcId="{41A9A2A3-246F-D54D-B292-E59155EC31CE}" destId="{D05D18D2-1F9A-2F47-8D95-E1DF50068466}" srcOrd="0" destOrd="0" presId="urn:microsoft.com/office/officeart/2005/8/layout/hierarchy1"/>
    <dgm:cxn modelId="{009FE6CA-E484-0F43-BB56-1A2D45FFCD00}" type="presParOf" srcId="{41A9A2A3-246F-D54D-B292-E59155EC31CE}" destId="{8C1E77DE-BF2E-914F-A396-65D1B8E97960}" srcOrd="1" destOrd="0" presId="urn:microsoft.com/office/officeart/2005/8/layout/hierarchy1"/>
    <dgm:cxn modelId="{47753A22-47C4-CF4C-816B-2997ECB478F6}" type="presParOf" srcId="{8626B710-2C4F-C340-85E8-8DE044013495}" destId="{9E05DF72-0A0A-FF4D-8A5E-EA8446FFBEC1}" srcOrd="1" destOrd="0" presId="urn:microsoft.com/office/officeart/2005/8/layout/hierarchy1"/>
    <dgm:cxn modelId="{09910013-24A4-EE46-91AC-04851CD5C42F}" type="presParOf" srcId="{67858E19-5C00-D34B-A3E8-48B77221F9FC}" destId="{76D1C5A7-B4F9-AB4F-A297-BFFDA519CD85}" srcOrd="3" destOrd="0" presId="urn:microsoft.com/office/officeart/2005/8/layout/hierarchy1"/>
    <dgm:cxn modelId="{24E78B1D-638D-8D46-AE80-D7B912D0FDF4}" type="presParOf" srcId="{76D1C5A7-B4F9-AB4F-A297-BFFDA519CD85}" destId="{2FB7459A-6C8C-634D-BB19-64B58C0C2B8B}" srcOrd="0" destOrd="0" presId="urn:microsoft.com/office/officeart/2005/8/layout/hierarchy1"/>
    <dgm:cxn modelId="{40FDDA42-BCAF-1E4D-B6CE-FD946AED17C4}" type="presParOf" srcId="{2FB7459A-6C8C-634D-BB19-64B58C0C2B8B}" destId="{38CF9E16-512A-F24D-AD73-1CB4E14A95E4}" srcOrd="0" destOrd="0" presId="urn:microsoft.com/office/officeart/2005/8/layout/hierarchy1"/>
    <dgm:cxn modelId="{278B1F3A-C14B-8C40-A989-723FBA9F312F}" type="presParOf" srcId="{2FB7459A-6C8C-634D-BB19-64B58C0C2B8B}" destId="{50E76D43-66DA-AD4C-B4A5-7B54FF4729D3}" srcOrd="1" destOrd="0" presId="urn:microsoft.com/office/officeart/2005/8/layout/hierarchy1"/>
    <dgm:cxn modelId="{66484D8E-4006-4341-9BC7-825BCD95464E}" type="presParOf" srcId="{76D1C5A7-B4F9-AB4F-A297-BFFDA519CD85}" destId="{DF0F1E7B-6034-CA4C-950F-7448C3CE1BAA}"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9CC8723-5979-7F4E-9485-AB0351BC5BFB}" type="doc">
      <dgm:prSet loTypeId="urn:microsoft.com/office/officeart/2005/8/layout/process5" loCatId="" qsTypeId="urn:microsoft.com/office/officeart/2005/8/quickstyle/simple1" qsCatId="simple" csTypeId="urn:microsoft.com/office/officeart/2005/8/colors/accent1_2" csCatId="accent1" phldr="1"/>
      <dgm:spPr/>
      <dgm:t>
        <a:bodyPr/>
        <a:lstStyle/>
        <a:p>
          <a:endParaRPr lang="en-US"/>
        </a:p>
      </dgm:t>
    </dgm:pt>
    <dgm:pt modelId="{AF9CD9BA-A421-BB41-9936-10188D9E9683}">
      <dgm:prSet custT="1"/>
      <dgm:spPr/>
      <dgm:t>
        <a:bodyPr/>
        <a:lstStyle/>
        <a:p>
          <a:r>
            <a:rPr lang="en-US" sz="800"/>
            <a:t>Data collection</a:t>
          </a:r>
        </a:p>
      </dgm:t>
    </dgm:pt>
    <dgm:pt modelId="{59ED76DB-C2D5-864C-B053-97A74E02AA25}" type="parTrans" cxnId="{3B60B71F-119A-0D49-8CD3-3DB78C067BF4}">
      <dgm:prSet/>
      <dgm:spPr/>
      <dgm:t>
        <a:bodyPr/>
        <a:lstStyle/>
        <a:p>
          <a:endParaRPr lang="en-US" sz="800"/>
        </a:p>
      </dgm:t>
    </dgm:pt>
    <dgm:pt modelId="{B694DB61-2EA7-0744-A50E-7245F11BA3E0}" type="sibTrans" cxnId="{3B60B71F-119A-0D49-8CD3-3DB78C067BF4}">
      <dgm:prSet custT="1"/>
      <dgm:spPr/>
      <dgm:t>
        <a:bodyPr/>
        <a:lstStyle/>
        <a:p>
          <a:endParaRPr lang="en-US" sz="800"/>
        </a:p>
      </dgm:t>
    </dgm:pt>
    <dgm:pt modelId="{C8DE2EA7-1618-C742-A721-015035B44956}">
      <dgm:prSet custT="1"/>
      <dgm:spPr/>
      <dgm:t>
        <a:bodyPr/>
        <a:lstStyle/>
        <a:p>
          <a:r>
            <a:rPr lang="en-US" sz="800"/>
            <a:t>Cleaning data</a:t>
          </a:r>
        </a:p>
      </dgm:t>
    </dgm:pt>
    <dgm:pt modelId="{E6DF317E-98E3-2D4E-B523-3F6637F563AC}" type="parTrans" cxnId="{10A25353-7A30-7C48-9EC7-3F73CA88A7E5}">
      <dgm:prSet/>
      <dgm:spPr/>
      <dgm:t>
        <a:bodyPr/>
        <a:lstStyle/>
        <a:p>
          <a:endParaRPr lang="en-US" sz="800"/>
        </a:p>
      </dgm:t>
    </dgm:pt>
    <dgm:pt modelId="{DCBDA561-66C7-3A40-A358-EAFD25CEA311}" type="sibTrans" cxnId="{10A25353-7A30-7C48-9EC7-3F73CA88A7E5}">
      <dgm:prSet custT="1"/>
      <dgm:spPr/>
      <dgm:t>
        <a:bodyPr/>
        <a:lstStyle/>
        <a:p>
          <a:endParaRPr lang="en-US" sz="800"/>
        </a:p>
      </dgm:t>
    </dgm:pt>
    <dgm:pt modelId="{DECA4CA6-1347-364A-B57B-B0222ED149A9}">
      <dgm:prSet custT="1"/>
      <dgm:spPr/>
      <dgm:t>
        <a:bodyPr/>
        <a:lstStyle/>
        <a:p>
          <a:r>
            <a:rPr lang="en-US" sz="800"/>
            <a:t>Building regression models</a:t>
          </a:r>
        </a:p>
      </dgm:t>
    </dgm:pt>
    <dgm:pt modelId="{156EB985-D347-9945-95AB-834DABAAD233}" type="parTrans" cxnId="{5EABD57F-A5DF-484F-BCA5-0F6C8A5AFC73}">
      <dgm:prSet/>
      <dgm:spPr/>
      <dgm:t>
        <a:bodyPr/>
        <a:lstStyle/>
        <a:p>
          <a:endParaRPr lang="en-US" sz="800"/>
        </a:p>
      </dgm:t>
    </dgm:pt>
    <dgm:pt modelId="{BB5B05DA-AFD1-834B-93C0-9C7DA98C3D30}" type="sibTrans" cxnId="{5EABD57F-A5DF-484F-BCA5-0F6C8A5AFC73}">
      <dgm:prSet custT="1"/>
      <dgm:spPr/>
      <dgm:t>
        <a:bodyPr/>
        <a:lstStyle/>
        <a:p>
          <a:endParaRPr lang="en-US" sz="800"/>
        </a:p>
      </dgm:t>
    </dgm:pt>
    <dgm:pt modelId="{1561D5B2-B82B-A148-AD59-BE9E78FE4782}">
      <dgm:prSet custT="1"/>
      <dgm:spPr/>
      <dgm:t>
        <a:bodyPr/>
        <a:lstStyle/>
        <a:p>
          <a:r>
            <a:rPr lang="en-US" sz="800"/>
            <a:t>Analyzing the effect of variables on rating</a:t>
          </a:r>
        </a:p>
      </dgm:t>
    </dgm:pt>
    <dgm:pt modelId="{2B8C61F1-D204-604C-9FB3-6E870C83987E}" type="parTrans" cxnId="{9E2DBE86-E8AF-5341-908D-4CE6B79DDC03}">
      <dgm:prSet/>
      <dgm:spPr/>
      <dgm:t>
        <a:bodyPr/>
        <a:lstStyle/>
        <a:p>
          <a:endParaRPr lang="en-US" sz="800"/>
        </a:p>
      </dgm:t>
    </dgm:pt>
    <dgm:pt modelId="{3BE9CA24-D8C2-4348-9979-5B49C231DB31}" type="sibTrans" cxnId="{9E2DBE86-E8AF-5341-908D-4CE6B79DDC03}">
      <dgm:prSet custT="1"/>
      <dgm:spPr/>
      <dgm:t>
        <a:bodyPr/>
        <a:lstStyle/>
        <a:p>
          <a:endParaRPr lang="en-US" sz="800"/>
        </a:p>
      </dgm:t>
    </dgm:pt>
    <dgm:pt modelId="{0490808E-B328-444C-93B8-4AC1A985A8DE}">
      <dgm:prSet custT="1"/>
      <dgm:spPr/>
      <dgm:t>
        <a:bodyPr/>
        <a:lstStyle/>
        <a:p>
          <a:r>
            <a:rPr lang="en-US" sz="800"/>
            <a:t>Evaluating regression model</a:t>
          </a:r>
        </a:p>
      </dgm:t>
    </dgm:pt>
    <dgm:pt modelId="{B76C2F08-0B23-384F-912A-2A12E6F33161}" type="parTrans" cxnId="{7611CAB6-004D-0D40-A2EA-9DD73424198E}">
      <dgm:prSet/>
      <dgm:spPr/>
      <dgm:t>
        <a:bodyPr/>
        <a:lstStyle/>
        <a:p>
          <a:endParaRPr lang="en-US" sz="800"/>
        </a:p>
      </dgm:t>
    </dgm:pt>
    <dgm:pt modelId="{892A5CEE-44A7-1E4A-B0DC-D35F218DE912}" type="sibTrans" cxnId="{7611CAB6-004D-0D40-A2EA-9DD73424198E}">
      <dgm:prSet custT="1"/>
      <dgm:spPr/>
      <dgm:t>
        <a:bodyPr/>
        <a:lstStyle/>
        <a:p>
          <a:endParaRPr lang="en-US" sz="800"/>
        </a:p>
      </dgm:t>
    </dgm:pt>
    <dgm:pt modelId="{57C46602-42BD-274F-966E-6356FC9F9C81}">
      <dgm:prSet custT="1"/>
      <dgm:spPr/>
      <dgm:t>
        <a:bodyPr/>
        <a:lstStyle/>
        <a:p>
          <a:r>
            <a:rPr lang="en-US" sz="800"/>
            <a:t>Hypothesis testing across brands</a:t>
          </a:r>
        </a:p>
      </dgm:t>
    </dgm:pt>
    <dgm:pt modelId="{6D47B9B2-FD10-2741-839A-D7B5B560FCD8}" type="parTrans" cxnId="{7B123254-278E-684B-BD9F-6DA51CB76D76}">
      <dgm:prSet/>
      <dgm:spPr/>
      <dgm:t>
        <a:bodyPr/>
        <a:lstStyle/>
        <a:p>
          <a:endParaRPr lang="en-US" sz="800"/>
        </a:p>
      </dgm:t>
    </dgm:pt>
    <dgm:pt modelId="{D8D46740-E92D-F345-BB2A-9C9B3DCFCA84}" type="sibTrans" cxnId="{7B123254-278E-684B-BD9F-6DA51CB76D76}">
      <dgm:prSet/>
      <dgm:spPr/>
      <dgm:t>
        <a:bodyPr/>
        <a:lstStyle/>
        <a:p>
          <a:endParaRPr lang="en-US" sz="800"/>
        </a:p>
      </dgm:t>
    </dgm:pt>
    <dgm:pt modelId="{79D3D564-56F0-A44C-92FE-664F97484658}" type="pres">
      <dgm:prSet presAssocID="{99CC8723-5979-7F4E-9485-AB0351BC5BFB}" presName="diagram" presStyleCnt="0">
        <dgm:presLayoutVars>
          <dgm:dir/>
          <dgm:resizeHandles val="exact"/>
        </dgm:presLayoutVars>
      </dgm:prSet>
      <dgm:spPr/>
    </dgm:pt>
    <dgm:pt modelId="{AEABA8BC-B4A6-9046-B92F-60571B0CA21B}" type="pres">
      <dgm:prSet presAssocID="{AF9CD9BA-A421-BB41-9936-10188D9E9683}" presName="node" presStyleLbl="node1" presStyleIdx="0" presStyleCnt="6">
        <dgm:presLayoutVars>
          <dgm:bulletEnabled val="1"/>
        </dgm:presLayoutVars>
      </dgm:prSet>
      <dgm:spPr/>
    </dgm:pt>
    <dgm:pt modelId="{6E99706B-524E-CF43-AFCF-EAC8A32663B3}" type="pres">
      <dgm:prSet presAssocID="{B694DB61-2EA7-0744-A50E-7245F11BA3E0}" presName="sibTrans" presStyleLbl="sibTrans2D1" presStyleIdx="0" presStyleCnt="5"/>
      <dgm:spPr/>
    </dgm:pt>
    <dgm:pt modelId="{7D3DA60A-5040-634C-A2A2-D056BA00E2AC}" type="pres">
      <dgm:prSet presAssocID="{B694DB61-2EA7-0744-A50E-7245F11BA3E0}" presName="connectorText" presStyleLbl="sibTrans2D1" presStyleIdx="0" presStyleCnt="5"/>
      <dgm:spPr/>
    </dgm:pt>
    <dgm:pt modelId="{4B368EC5-CDD5-BD41-8444-B0DEECBFA2E8}" type="pres">
      <dgm:prSet presAssocID="{C8DE2EA7-1618-C742-A721-015035B44956}" presName="node" presStyleLbl="node1" presStyleIdx="1" presStyleCnt="6">
        <dgm:presLayoutVars>
          <dgm:bulletEnabled val="1"/>
        </dgm:presLayoutVars>
      </dgm:prSet>
      <dgm:spPr/>
    </dgm:pt>
    <dgm:pt modelId="{291550A6-74CD-3A4D-B43C-71C1DCF34EE1}" type="pres">
      <dgm:prSet presAssocID="{DCBDA561-66C7-3A40-A358-EAFD25CEA311}" presName="sibTrans" presStyleLbl="sibTrans2D1" presStyleIdx="1" presStyleCnt="5"/>
      <dgm:spPr/>
    </dgm:pt>
    <dgm:pt modelId="{6956D4D3-0A6F-2D4C-AC75-0BBE788A0FF7}" type="pres">
      <dgm:prSet presAssocID="{DCBDA561-66C7-3A40-A358-EAFD25CEA311}" presName="connectorText" presStyleLbl="sibTrans2D1" presStyleIdx="1" presStyleCnt="5"/>
      <dgm:spPr/>
    </dgm:pt>
    <dgm:pt modelId="{40D117BF-B11A-1048-86C5-1F1C8DF8B989}" type="pres">
      <dgm:prSet presAssocID="{DECA4CA6-1347-364A-B57B-B0222ED149A9}" presName="node" presStyleLbl="node1" presStyleIdx="2" presStyleCnt="6">
        <dgm:presLayoutVars>
          <dgm:bulletEnabled val="1"/>
        </dgm:presLayoutVars>
      </dgm:prSet>
      <dgm:spPr/>
    </dgm:pt>
    <dgm:pt modelId="{0DC21B48-B6DB-5243-BFEB-5EF029675587}" type="pres">
      <dgm:prSet presAssocID="{BB5B05DA-AFD1-834B-93C0-9C7DA98C3D30}" presName="sibTrans" presStyleLbl="sibTrans2D1" presStyleIdx="2" presStyleCnt="5"/>
      <dgm:spPr/>
    </dgm:pt>
    <dgm:pt modelId="{58F9109D-C05E-5148-B7A7-2A0955FADCD4}" type="pres">
      <dgm:prSet presAssocID="{BB5B05DA-AFD1-834B-93C0-9C7DA98C3D30}" presName="connectorText" presStyleLbl="sibTrans2D1" presStyleIdx="2" presStyleCnt="5"/>
      <dgm:spPr/>
    </dgm:pt>
    <dgm:pt modelId="{E8B048B8-E07B-344D-88DA-578F6F22D137}" type="pres">
      <dgm:prSet presAssocID="{1561D5B2-B82B-A148-AD59-BE9E78FE4782}" presName="node" presStyleLbl="node1" presStyleIdx="3" presStyleCnt="6">
        <dgm:presLayoutVars>
          <dgm:bulletEnabled val="1"/>
        </dgm:presLayoutVars>
      </dgm:prSet>
      <dgm:spPr/>
    </dgm:pt>
    <dgm:pt modelId="{3166CC63-552B-034E-972B-3341C328946F}" type="pres">
      <dgm:prSet presAssocID="{3BE9CA24-D8C2-4348-9979-5B49C231DB31}" presName="sibTrans" presStyleLbl="sibTrans2D1" presStyleIdx="3" presStyleCnt="5"/>
      <dgm:spPr/>
    </dgm:pt>
    <dgm:pt modelId="{79F30537-F7DE-B340-A5D8-296DA2AB592C}" type="pres">
      <dgm:prSet presAssocID="{3BE9CA24-D8C2-4348-9979-5B49C231DB31}" presName="connectorText" presStyleLbl="sibTrans2D1" presStyleIdx="3" presStyleCnt="5"/>
      <dgm:spPr/>
    </dgm:pt>
    <dgm:pt modelId="{761F5EFE-C4D6-4747-A30D-E05EF1505B5E}" type="pres">
      <dgm:prSet presAssocID="{0490808E-B328-444C-93B8-4AC1A985A8DE}" presName="node" presStyleLbl="node1" presStyleIdx="4" presStyleCnt="6">
        <dgm:presLayoutVars>
          <dgm:bulletEnabled val="1"/>
        </dgm:presLayoutVars>
      </dgm:prSet>
      <dgm:spPr/>
    </dgm:pt>
    <dgm:pt modelId="{66F1EF9C-67A8-D546-B8E6-F18BBF1630C5}" type="pres">
      <dgm:prSet presAssocID="{892A5CEE-44A7-1E4A-B0DC-D35F218DE912}" presName="sibTrans" presStyleLbl="sibTrans2D1" presStyleIdx="4" presStyleCnt="5"/>
      <dgm:spPr/>
    </dgm:pt>
    <dgm:pt modelId="{B70E6047-2F96-7640-9C4A-BFFCFCD5D71B}" type="pres">
      <dgm:prSet presAssocID="{892A5CEE-44A7-1E4A-B0DC-D35F218DE912}" presName="connectorText" presStyleLbl="sibTrans2D1" presStyleIdx="4" presStyleCnt="5"/>
      <dgm:spPr/>
    </dgm:pt>
    <dgm:pt modelId="{A3556C71-4741-1F4E-8765-F600B64CBB2D}" type="pres">
      <dgm:prSet presAssocID="{57C46602-42BD-274F-966E-6356FC9F9C81}" presName="node" presStyleLbl="node1" presStyleIdx="5" presStyleCnt="6">
        <dgm:presLayoutVars>
          <dgm:bulletEnabled val="1"/>
        </dgm:presLayoutVars>
      </dgm:prSet>
      <dgm:spPr/>
    </dgm:pt>
  </dgm:ptLst>
  <dgm:cxnLst>
    <dgm:cxn modelId="{C014C90B-8AAE-0C42-96B8-E8704FB9C9D2}" type="presOf" srcId="{DCBDA561-66C7-3A40-A358-EAFD25CEA311}" destId="{6956D4D3-0A6F-2D4C-AC75-0BBE788A0FF7}" srcOrd="1" destOrd="0" presId="urn:microsoft.com/office/officeart/2005/8/layout/process5"/>
    <dgm:cxn modelId="{BBEE390F-BD63-C443-99D0-717A91F84A6F}" type="presOf" srcId="{BB5B05DA-AFD1-834B-93C0-9C7DA98C3D30}" destId="{0DC21B48-B6DB-5243-BFEB-5EF029675587}" srcOrd="0" destOrd="0" presId="urn:microsoft.com/office/officeart/2005/8/layout/process5"/>
    <dgm:cxn modelId="{3B60B71F-119A-0D49-8CD3-3DB78C067BF4}" srcId="{99CC8723-5979-7F4E-9485-AB0351BC5BFB}" destId="{AF9CD9BA-A421-BB41-9936-10188D9E9683}" srcOrd="0" destOrd="0" parTransId="{59ED76DB-C2D5-864C-B053-97A74E02AA25}" sibTransId="{B694DB61-2EA7-0744-A50E-7245F11BA3E0}"/>
    <dgm:cxn modelId="{112B412A-D1AA-1C44-8BB6-B017EC43C983}" type="presOf" srcId="{BB5B05DA-AFD1-834B-93C0-9C7DA98C3D30}" destId="{58F9109D-C05E-5148-B7A7-2A0955FADCD4}" srcOrd="1" destOrd="0" presId="urn:microsoft.com/office/officeart/2005/8/layout/process5"/>
    <dgm:cxn modelId="{10A25353-7A30-7C48-9EC7-3F73CA88A7E5}" srcId="{99CC8723-5979-7F4E-9485-AB0351BC5BFB}" destId="{C8DE2EA7-1618-C742-A721-015035B44956}" srcOrd="1" destOrd="0" parTransId="{E6DF317E-98E3-2D4E-B523-3F6637F563AC}" sibTransId="{DCBDA561-66C7-3A40-A358-EAFD25CEA311}"/>
    <dgm:cxn modelId="{7B123254-278E-684B-BD9F-6DA51CB76D76}" srcId="{99CC8723-5979-7F4E-9485-AB0351BC5BFB}" destId="{57C46602-42BD-274F-966E-6356FC9F9C81}" srcOrd="5" destOrd="0" parTransId="{6D47B9B2-FD10-2741-839A-D7B5B560FCD8}" sibTransId="{D8D46740-E92D-F345-BB2A-9C9B3DCFCA84}"/>
    <dgm:cxn modelId="{36376769-0445-D74E-ACEB-F088F21AEF7E}" type="presOf" srcId="{DCBDA561-66C7-3A40-A358-EAFD25CEA311}" destId="{291550A6-74CD-3A4D-B43C-71C1DCF34EE1}" srcOrd="0" destOrd="0" presId="urn:microsoft.com/office/officeart/2005/8/layout/process5"/>
    <dgm:cxn modelId="{EC4DDC7E-8B20-5941-85A4-EF1B496DF0F2}" type="presOf" srcId="{99CC8723-5979-7F4E-9485-AB0351BC5BFB}" destId="{79D3D564-56F0-A44C-92FE-664F97484658}" srcOrd="0" destOrd="0" presId="urn:microsoft.com/office/officeart/2005/8/layout/process5"/>
    <dgm:cxn modelId="{5EABD57F-A5DF-484F-BCA5-0F6C8A5AFC73}" srcId="{99CC8723-5979-7F4E-9485-AB0351BC5BFB}" destId="{DECA4CA6-1347-364A-B57B-B0222ED149A9}" srcOrd="2" destOrd="0" parTransId="{156EB985-D347-9945-95AB-834DABAAD233}" sibTransId="{BB5B05DA-AFD1-834B-93C0-9C7DA98C3D30}"/>
    <dgm:cxn modelId="{48E6DD82-5A6D-074B-8D4A-2D2146DC4A0E}" type="presOf" srcId="{892A5CEE-44A7-1E4A-B0DC-D35F218DE912}" destId="{66F1EF9C-67A8-D546-B8E6-F18BBF1630C5}" srcOrd="0" destOrd="0" presId="urn:microsoft.com/office/officeart/2005/8/layout/process5"/>
    <dgm:cxn modelId="{9E2DBE86-E8AF-5341-908D-4CE6B79DDC03}" srcId="{99CC8723-5979-7F4E-9485-AB0351BC5BFB}" destId="{1561D5B2-B82B-A148-AD59-BE9E78FE4782}" srcOrd="3" destOrd="0" parTransId="{2B8C61F1-D204-604C-9FB3-6E870C83987E}" sibTransId="{3BE9CA24-D8C2-4348-9979-5B49C231DB31}"/>
    <dgm:cxn modelId="{B9372589-7FC8-1F48-8E51-4D7FCD7384B4}" type="presOf" srcId="{3BE9CA24-D8C2-4348-9979-5B49C231DB31}" destId="{79F30537-F7DE-B340-A5D8-296DA2AB592C}" srcOrd="1" destOrd="0" presId="urn:microsoft.com/office/officeart/2005/8/layout/process5"/>
    <dgm:cxn modelId="{8913BF92-DC7D-F64F-A8E3-B71AE03BFFD1}" type="presOf" srcId="{DECA4CA6-1347-364A-B57B-B0222ED149A9}" destId="{40D117BF-B11A-1048-86C5-1F1C8DF8B989}" srcOrd="0" destOrd="0" presId="urn:microsoft.com/office/officeart/2005/8/layout/process5"/>
    <dgm:cxn modelId="{8C2553A8-1D82-2D4E-9617-DEA1CDA6EE6C}" type="presOf" srcId="{1561D5B2-B82B-A148-AD59-BE9E78FE4782}" destId="{E8B048B8-E07B-344D-88DA-578F6F22D137}" srcOrd="0" destOrd="0" presId="urn:microsoft.com/office/officeart/2005/8/layout/process5"/>
    <dgm:cxn modelId="{596009B5-6C9C-A645-B665-940C1167F313}" type="presOf" srcId="{C8DE2EA7-1618-C742-A721-015035B44956}" destId="{4B368EC5-CDD5-BD41-8444-B0DEECBFA2E8}" srcOrd="0" destOrd="0" presId="urn:microsoft.com/office/officeart/2005/8/layout/process5"/>
    <dgm:cxn modelId="{7611CAB6-004D-0D40-A2EA-9DD73424198E}" srcId="{99CC8723-5979-7F4E-9485-AB0351BC5BFB}" destId="{0490808E-B328-444C-93B8-4AC1A985A8DE}" srcOrd="4" destOrd="0" parTransId="{B76C2F08-0B23-384F-912A-2A12E6F33161}" sibTransId="{892A5CEE-44A7-1E4A-B0DC-D35F218DE912}"/>
    <dgm:cxn modelId="{7C0CFFC6-39D1-1A4B-A063-06C9D214A443}" type="presOf" srcId="{0490808E-B328-444C-93B8-4AC1A985A8DE}" destId="{761F5EFE-C4D6-4747-A30D-E05EF1505B5E}" srcOrd="0" destOrd="0" presId="urn:microsoft.com/office/officeart/2005/8/layout/process5"/>
    <dgm:cxn modelId="{14773BC8-6DB5-2B4E-97F3-C0AD45DE7DD6}" type="presOf" srcId="{AF9CD9BA-A421-BB41-9936-10188D9E9683}" destId="{AEABA8BC-B4A6-9046-B92F-60571B0CA21B}" srcOrd="0" destOrd="0" presId="urn:microsoft.com/office/officeart/2005/8/layout/process5"/>
    <dgm:cxn modelId="{77FDF4E0-E461-2844-BF70-E39EE46BAFB0}" type="presOf" srcId="{892A5CEE-44A7-1E4A-B0DC-D35F218DE912}" destId="{B70E6047-2F96-7640-9C4A-BFFCFCD5D71B}" srcOrd="1" destOrd="0" presId="urn:microsoft.com/office/officeart/2005/8/layout/process5"/>
    <dgm:cxn modelId="{423BB8EB-92DF-A74C-AB21-A387024755EA}" type="presOf" srcId="{3BE9CA24-D8C2-4348-9979-5B49C231DB31}" destId="{3166CC63-552B-034E-972B-3341C328946F}" srcOrd="0" destOrd="0" presId="urn:microsoft.com/office/officeart/2005/8/layout/process5"/>
    <dgm:cxn modelId="{A832DDF2-EE48-D346-9B5E-D1AC5883CDCD}" type="presOf" srcId="{B694DB61-2EA7-0744-A50E-7245F11BA3E0}" destId="{7D3DA60A-5040-634C-A2A2-D056BA00E2AC}" srcOrd="1" destOrd="0" presId="urn:microsoft.com/office/officeart/2005/8/layout/process5"/>
    <dgm:cxn modelId="{09E9ACF8-EC19-1C49-97A3-03B6680F64F0}" type="presOf" srcId="{B694DB61-2EA7-0744-A50E-7245F11BA3E0}" destId="{6E99706B-524E-CF43-AFCF-EAC8A32663B3}" srcOrd="0" destOrd="0" presId="urn:microsoft.com/office/officeart/2005/8/layout/process5"/>
    <dgm:cxn modelId="{AB4DC2FB-62C9-5147-9F2A-9BF59B64E0BE}" type="presOf" srcId="{57C46602-42BD-274F-966E-6356FC9F9C81}" destId="{A3556C71-4741-1F4E-8765-F600B64CBB2D}" srcOrd="0" destOrd="0" presId="urn:microsoft.com/office/officeart/2005/8/layout/process5"/>
    <dgm:cxn modelId="{8DE6741D-6169-1F46-B052-748466DF6EAA}" type="presParOf" srcId="{79D3D564-56F0-A44C-92FE-664F97484658}" destId="{AEABA8BC-B4A6-9046-B92F-60571B0CA21B}" srcOrd="0" destOrd="0" presId="urn:microsoft.com/office/officeart/2005/8/layout/process5"/>
    <dgm:cxn modelId="{37F22558-1C77-1643-81B5-4457040C2F54}" type="presParOf" srcId="{79D3D564-56F0-A44C-92FE-664F97484658}" destId="{6E99706B-524E-CF43-AFCF-EAC8A32663B3}" srcOrd="1" destOrd="0" presId="urn:microsoft.com/office/officeart/2005/8/layout/process5"/>
    <dgm:cxn modelId="{04C2301D-BA15-1249-BDFF-9AA1EB94479E}" type="presParOf" srcId="{6E99706B-524E-CF43-AFCF-EAC8A32663B3}" destId="{7D3DA60A-5040-634C-A2A2-D056BA00E2AC}" srcOrd="0" destOrd="0" presId="urn:microsoft.com/office/officeart/2005/8/layout/process5"/>
    <dgm:cxn modelId="{2DEE7345-51C0-3043-A22F-8C9E2A6BE726}" type="presParOf" srcId="{79D3D564-56F0-A44C-92FE-664F97484658}" destId="{4B368EC5-CDD5-BD41-8444-B0DEECBFA2E8}" srcOrd="2" destOrd="0" presId="urn:microsoft.com/office/officeart/2005/8/layout/process5"/>
    <dgm:cxn modelId="{C59368C8-801C-7343-8F8F-4D765EA5B514}" type="presParOf" srcId="{79D3D564-56F0-A44C-92FE-664F97484658}" destId="{291550A6-74CD-3A4D-B43C-71C1DCF34EE1}" srcOrd="3" destOrd="0" presId="urn:microsoft.com/office/officeart/2005/8/layout/process5"/>
    <dgm:cxn modelId="{59F15162-6D09-464F-B9F6-8921745FABF9}" type="presParOf" srcId="{291550A6-74CD-3A4D-B43C-71C1DCF34EE1}" destId="{6956D4D3-0A6F-2D4C-AC75-0BBE788A0FF7}" srcOrd="0" destOrd="0" presId="urn:microsoft.com/office/officeart/2005/8/layout/process5"/>
    <dgm:cxn modelId="{AA155F82-6F54-4F4E-8B60-F995941D6097}" type="presParOf" srcId="{79D3D564-56F0-A44C-92FE-664F97484658}" destId="{40D117BF-B11A-1048-86C5-1F1C8DF8B989}" srcOrd="4" destOrd="0" presId="urn:microsoft.com/office/officeart/2005/8/layout/process5"/>
    <dgm:cxn modelId="{0FD43E00-7171-8640-B5F0-DE10E2056276}" type="presParOf" srcId="{79D3D564-56F0-A44C-92FE-664F97484658}" destId="{0DC21B48-B6DB-5243-BFEB-5EF029675587}" srcOrd="5" destOrd="0" presId="urn:microsoft.com/office/officeart/2005/8/layout/process5"/>
    <dgm:cxn modelId="{8E80C243-56DB-1240-884A-FD596ECD23FF}" type="presParOf" srcId="{0DC21B48-B6DB-5243-BFEB-5EF029675587}" destId="{58F9109D-C05E-5148-B7A7-2A0955FADCD4}" srcOrd="0" destOrd="0" presId="urn:microsoft.com/office/officeart/2005/8/layout/process5"/>
    <dgm:cxn modelId="{83E2422D-99B1-B347-A917-0BA72E45E64E}" type="presParOf" srcId="{79D3D564-56F0-A44C-92FE-664F97484658}" destId="{E8B048B8-E07B-344D-88DA-578F6F22D137}" srcOrd="6" destOrd="0" presId="urn:microsoft.com/office/officeart/2005/8/layout/process5"/>
    <dgm:cxn modelId="{9281AF15-4A04-994E-BF75-8832187ACA65}" type="presParOf" srcId="{79D3D564-56F0-A44C-92FE-664F97484658}" destId="{3166CC63-552B-034E-972B-3341C328946F}" srcOrd="7" destOrd="0" presId="urn:microsoft.com/office/officeart/2005/8/layout/process5"/>
    <dgm:cxn modelId="{197FDF14-24C1-EA4C-9FE4-71EA540BDA80}" type="presParOf" srcId="{3166CC63-552B-034E-972B-3341C328946F}" destId="{79F30537-F7DE-B340-A5D8-296DA2AB592C}" srcOrd="0" destOrd="0" presId="urn:microsoft.com/office/officeart/2005/8/layout/process5"/>
    <dgm:cxn modelId="{58AC736F-5DF8-AD48-8B81-09EECD6842BD}" type="presParOf" srcId="{79D3D564-56F0-A44C-92FE-664F97484658}" destId="{761F5EFE-C4D6-4747-A30D-E05EF1505B5E}" srcOrd="8" destOrd="0" presId="urn:microsoft.com/office/officeart/2005/8/layout/process5"/>
    <dgm:cxn modelId="{1596C4D0-CADE-814A-9BBB-EF82979EAEFC}" type="presParOf" srcId="{79D3D564-56F0-A44C-92FE-664F97484658}" destId="{66F1EF9C-67A8-D546-B8E6-F18BBF1630C5}" srcOrd="9" destOrd="0" presId="urn:microsoft.com/office/officeart/2005/8/layout/process5"/>
    <dgm:cxn modelId="{42D9F361-88FD-5D4A-A2FE-B7212E243E62}" type="presParOf" srcId="{66F1EF9C-67A8-D546-B8E6-F18BBF1630C5}" destId="{B70E6047-2F96-7640-9C4A-BFFCFCD5D71B}" srcOrd="0" destOrd="0" presId="urn:microsoft.com/office/officeart/2005/8/layout/process5"/>
    <dgm:cxn modelId="{12589280-308C-3649-8A4F-CC421959DE27}" type="presParOf" srcId="{79D3D564-56F0-A44C-92FE-664F97484658}" destId="{A3556C71-4741-1F4E-8765-F600B64CBB2D}" srcOrd="10" destOrd="0" presId="urn:microsoft.com/office/officeart/2005/8/layout/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5AF85EE-CF44-7544-A0A3-4AB1A8AC3371}" type="doc">
      <dgm:prSet loTypeId="urn:microsoft.com/office/officeart/2005/8/layout/venn1" loCatId="" qsTypeId="urn:microsoft.com/office/officeart/2005/8/quickstyle/simple1" qsCatId="simple" csTypeId="urn:microsoft.com/office/officeart/2005/8/colors/accent1_2" csCatId="accent1"/>
      <dgm:spPr/>
      <dgm:t>
        <a:bodyPr/>
        <a:lstStyle/>
        <a:p>
          <a:endParaRPr lang="en-US"/>
        </a:p>
      </dgm:t>
    </dgm:pt>
    <dgm:pt modelId="{5FE342D7-57C4-F14A-9171-50249A45DA0C}">
      <dgm:prSet custT="1"/>
      <dgm:spPr/>
      <dgm:t>
        <a:bodyPr/>
        <a:lstStyle/>
        <a:p>
          <a:r>
            <a:rPr lang="en-US" sz="1000" b="1"/>
            <a:t>Customer-Centricity</a:t>
          </a:r>
          <a:endParaRPr lang="en-US" sz="1000"/>
        </a:p>
      </dgm:t>
    </dgm:pt>
    <dgm:pt modelId="{5F3BD3BF-D98A-BA4F-B817-E41038699474}" type="parTrans" cxnId="{50AEC2A4-000F-7948-8EA6-0A6FDBF0B214}">
      <dgm:prSet/>
      <dgm:spPr/>
      <dgm:t>
        <a:bodyPr/>
        <a:lstStyle/>
        <a:p>
          <a:endParaRPr lang="en-US"/>
        </a:p>
      </dgm:t>
    </dgm:pt>
    <dgm:pt modelId="{D1B8F220-1FCD-EF49-95C8-B0791B493C4D}" type="sibTrans" cxnId="{50AEC2A4-000F-7948-8EA6-0A6FDBF0B214}">
      <dgm:prSet/>
      <dgm:spPr/>
      <dgm:t>
        <a:bodyPr/>
        <a:lstStyle/>
        <a:p>
          <a:endParaRPr lang="en-US"/>
        </a:p>
      </dgm:t>
    </dgm:pt>
    <dgm:pt modelId="{CA7E3576-E068-6244-AB5D-BF58C49FE1F2}">
      <dgm:prSet custT="1"/>
      <dgm:spPr/>
      <dgm:t>
        <a:bodyPr/>
        <a:lstStyle/>
        <a:p>
          <a:r>
            <a:rPr lang="en-US" sz="1000" b="1"/>
            <a:t>Trend Analysis and Design</a:t>
          </a:r>
          <a:endParaRPr lang="en-US" sz="1000"/>
        </a:p>
      </dgm:t>
    </dgm:pt>
    <dgm:pt modelId="{49CACCED-5CFB-C740-ADFC-57421704E494}" type="parTrans" cxnId="{9DFAD21F-32A3-2D4B-B115-396F7C93101E}">
      <dgm:prSet/>
      <dgm:spPr/>
      <dgm:t>
        <a:bodyPr/>
        <a:lstStyle/>
        <a:p>
          <a:endParaRPr lang="en-US"/>
        </a:p>
      </dgm:t>
    </dgm:pt>
    <dgm:pt modelId="{0B3724AC-5A43-5744-8783-6F1546B79F0A}" type="sibTrans" cxnId="{9DFAD21F-32A3-2D4B-B115-396F7C93101E}">
      <dgm:prSet/>
      <dgm:spPr/>
      <dgm:t>
        <a:bodyPr/>
        <a:lstStyle/>
        <a:p>
          <a:endParaRPr lang="en-US"/>
        </a:p>
      </dgm:t>
    </dgm:pt>
    <dgm:pt modelId="{D4D4FA5A-C6C7-FF4F-9E10-BC8F863E1DC2}">
      <dgm:prSet custT="1"/>
      <dgm:spPr/>
      <dgm:t>
        <a:bodyPr/>
        <a:lstStyle/>
        <a:p>
          <a:r>
            <a:rPr lang="en-US" sz="1000" b="1"/>
            <a:t>Clarity in Target Audience</a:t>
          </a:r>
          <a:endParaRPr lang="en-US" sz="1000"/>
        </a:p>
      </dgm:t>
    </dgm:pt>
    <dgm:pt modelId="{B7ECCC0A-53AC-994E-A33A-D8FA038660F8}" type="parTrans" cxnId="{3CF4781F-EE11-DF45-A5F5-4CC78F162442}">
      <dgm:prSet/>
      <dgm:spPr/>
      <dgm:t>
        <a:bodyPr/>
        <a:lstStyle/>
        <a:p>
          <a:endParaRPr lang="en-US"/>
        </a:p>
      </dgm:t>
    </dgm:pt>
    <dgm:pt modelId="{76A86A09-E25E-C349-B872-7D10827A8A91}" type="sibTrans" cxnId="{3CF4781F-EE11-DF45-A5F5-4CC78F162442}">
      <dgm:prSet/>
      <dgm:spPr/>
      <dgm:t>
        <a:bodyPr/>
        <a:lstStyle/>
        <a:p>
          <a:endParaRPr lang="en-US"/>
        </a:p>
      </dgm:t>
    </dgm:pt>
    <dgm:pt modelId="{948149F9-4A59-004B-B031-4BB8942D9DF7}">
      <dgm:prSet custT="1"/>
      <dgm:spPr/>
      <dgm:t>
        <a:bodyPr/>
        <a:lstStyle/>
        <a:p>
          <a:r>
            <a:rPr lang="en-US" sz="1000" b="1"/>
            <a:t>Digital Transformation</a:t>
          </a:r>
          <a:endParaRPr lang="en-US" sz="1000"/>
        </a:p>
      </dgm:t>
    </dgm:pt>
    <dgm:pt modelId="{BBA8BFE0-14B7-9140-B63B-9555189151E1}" type="parTrans" cxnId="{10BDA1C5-5743-F340-BF36-B2B2B2264A8F}">
      <dgm:prSet/>
      <dgm:spPr/>
      <dgm:t>
        <a:bodyPr/>
        <a:lstStyle/>
        <a:p>
          <a:endParaRPr lang="en-US"/>
        </a:p>
      </dgm:t>
    </dgm:pt>
    <dgm:pt modelId="{B8A50C13-13B0-F543-BBD3-AF2B24FBF0CA}" type="sibTrans" cxnId="{10BDA1C5-5743-F340-BF36-B2B2B2264A8F}">
      <dgm:prSet/>
      <dgm:spPr/>
      <dgm:t>
        <a:bodyPr/>
        <a:lstStyle/>
        <a:p>
          <a:endParaRPr lang="en-US"/>
        </a:p>
      </dgm:t>
    </dgm:pt>
    <dgm:pt modelId="{29CAEE94-F396-D140-9947-31DD286343B1}">
      <dgm:prSet custT="1"/>
      <dgm:spPr/>
      <dgm:t>
        <a:bodyPr/>
        <a:lstStyle/>
        <a:p>
          <a:r>
            <a:rPr lang="en-US" sz="1000" b="1"/>
            <a:t>Customer Tracking</a:t>
          </a:r>
          <a:endParaRPr lang="en-US" sz="1000"/>
        </a:p>
      </dgm:t>
    </dgm:pt>
    <dgm:pt modelId="{DCA94476-B631-3749-8D4C-62278813C8B1}" type="parTrans" cxnId="{752B5AEF-FE90-C840-A894-8A965F4B4AE1}">
      <dgm:prSet/>
      <dgm:spPr/>
      <dgm:t>
        <a:bodyPr/>
        <a:lstStyle/>
        <a:p>
          <a:endParaRPr lang="en-US"/>
        </a:p>
      </dgm:t>
    </dgm:pt>
    <dgm:pt modelId="{ED278B4D-1B2A-524E-9B4C-C3151C17D274}" type="sibTrans" cxnId="{752B5AEF-FE90-C840-A894-8A965F4B4AE1}">
      <dgm:prSet/>
      <dgm:spPr/>
      <dgm:t>
        <a:bodyPr/>
        <a:lstStyle/>
        <a:p>
          <a:endParaRPr lang="en-US"/>
        </a:p>
      </dgm:t>
    </dgm:pt>
    <dgm:pt modelId="{B39FB14D-521B-AA44-ACA4-6A2BF74E542B}">
      <dgm:prSet custT="1"/>
      <dgm:spPr/>
      <dgm:t>
        <a:bodyPr/>
        <a:lstStyle/>
        <a:p>
          <a:r>
            <a:rPr lang="en-US" sz="1000" b="1"/>
            <a:t>Dynamic Fashion Industr</a:t>
          </a:r>
          <a:r>
            <a:rPr lang="en-US" sz="1100" b="1"/>
            <a:t>y</a:t>
          </a:r>
          <a:endParaRPr lang="en-US" sz="1100"/>
        </a:p>
      </dgm:t>
    </dgm:pt>
    <dgm:pt modelId="{F4BB1BB3-C646-7641-BB74-4AB3FBD1B75F}" type="parTrans" cxnId="{03356EF9-B385-D140-BEE9-4BD2F824A0B4}">
      <dgm:prSet/>
      <dgm:spPr/>
      <dgm:t>
        <a:bodyPr/>
        <a:lstStyle/>
        <a:p>
          <a:endParaRPr lang="en-US"/>
        </a:p>
      </dgm:t>
    </dgm:pt>
    <dgm:pt modelId="{CA80C96E-E4F4-544E-969A-285D7ACF3B6A}" type="sibTrans" cxnId="{03356EF9-B385-D140-BEE9-4BD2F824A0B4}">
      <dgm:prSet/>
      <dgm:spPr/>
      <dgm:t>
        <a:bodyPr/>
        <a:lstStyle/>
        <a:p>
          <a:endParaRPr lang="en-US"/>
        </a:p>
      </dgm:t>
    </dgm:pt>
    <dgm:pt modelId="{702EBC64-8BB8-F848-88A2-5A48D9266754}" type="pres">
      <dgm:prSet presAssocID="{B5AF85EE-CF44-7544-A0A3-4AB1A8AC3371}" presName="compositeShape" presStyleCnt="0">
        <dgm:presLayoutVars>
          <dgm:chMax val="7"/>
          <dgm:dir/>
          <dgm:resizeHandles val="exact"/>
        </dgm:presLayoutVars>
      </dgm:prSet>
      <dgm:spPr/>
    </dgm:pt>
    <dgm:pt modelId="{610479EE-CA54-1F41-BDF8-E86122C87314}" type="pres">
      <dgm:prSet presAssocID="{5FE342D7-57C4-F14A-9171-50249A45DA0C}" presName="circ1" presStyleLbl="vennNode1" presStyleIdx="0" presStyleCnt="6"/>
      <dgm:spPr/>
    </dgm:pt>
    <dgm:pt modelId="{616E35AA-9706-DD4B-BED2-9DF23A64ABC4}" type="pres">
      <dgm:prSet presAssocID="{5FE342D7-57C4-F14A-9171-50249A45DA0C}" presName="circ1Tx" presStyleLbl="revTx" presStyleIdx="0" presStyleCnt="0">
        <dgm:presLayoutVars>
          <dgm:chMax val="0"/>
          <dgm:chPref val="0"/>
          <dgm:bulletEnabled val="1"/>
        </dgm:presLayoutVars>
      </dgm:prSet>
      <dgm:spPr/>
    </dgm:pt>
    <dgm:pt modelId="{4074AF79-AD11-D342-AA2C-5B45EE988CCF}" type="pres">
      <dgm:prSet presAssocID="{CA7E3576-E068-6244-AB5D-BF58C49FE1F2}" presName="circ2" presStyleLbl="vennNode1" presStyleIdx="1" presStyleCnt="6"/>
      <dgm:spPr/>
    </dgm:pt>
    <dgm:pt modelId="{6AD590C4-CD8B-6944-BB7B-E46992CBC735}" type="pres">
      <dgm:prSet presAssocID="{CA7E3576-E068-6244-AB5D-BF58C49FE1F2}" presName="circ2Tx" presStyleLbl="revTx" presStyleIdx="0" presStyleCnt="0">
        <dgm:presLayoutVars>
          <dgm:chMax val="0"/>
          <dgm:chPref val="0"/>
          <dgm:bulletEnabled val="1"/>
        </dgm:presLayoutVars>
      </dgm:prSet>
      <dgm:spPr/>
    </dgm:pt>
    <dgm:pt modelId="{8C954B11-92DB-DD45-956C-C05DAC256780}" type="pres">
      <dgm:prSet presAssocID="{D4D4FA5A-C6C7-FF4F-9E10-BC8F863E1DC2}" presName="circ3" presStyleLbl="vennNode1" presStyleIdx="2" presStyleCnt="6"/>
      <dgm:spPr/>
    </dgm:pt>
    <dgm:pt modelId="{FE9BB8D9-1106-154B-8DAE-8C7733DBA243}" type="pres">
      <dgm:prSet presAssocID="{D4D4FA5A-C6C7-FF4F-9E10-BC8F863E1DC2}" presName="circ3Tx" presStyleLbl="revTx" presStyleIdx="0" presStyleCnt="0">
        <dgm:presLayoutVars>
          <dgm:chMax val="0"/>
          <dgm:chPref val="0"/>
          <dgm:bulletEnabled val="1"/>
        </dgm:presLayoutVars>
      </dgm:prSet>
      <dgm:spPr/>
    </dgm:pt>
    <dgm:pt modelId="{2FC37755-9011-954C-ACCC-21CE7542CDE3}" type="pres">
      <dgm:prSet presAssocID="{948149F9-4A59-004B-B031-4BB8942D9DF7}" presName="circ4" presStyleLbl="vennNode1" presStyleIdx="3" presStyleCnt="6"/>
      <dgm:spPr/>
    </dgm:pt>
    <dgm:pt modelId="{6C3CE3F9-7E55-0E48-B425-6C2389D45659}" type="pres">
      <dgm:prSet presAssocID="{948149F9-4A59-004B-B031-4BB8942D9DF7}" presName="circ4Tx" presStyleLbl="revTx" presStyleIdx="0" presStyleCnt="0">
        <dgm:presLayoutVars>
          <dgm:chMax val="0"/>
          <dgm:chPref val="0"/>
          <dgm:bulletEnabled val="1"/>
        </dgm:presLayoutVars>
      </dgm:prSet>
      <dgm:spPr/>
    </dgm:pt>
    <dgm:pt modelId="{8CD71BDB-DC00-1242-98ED-3BE38558C0BA}" type="pres">
      <dgm:prSet presAssocID="{29CAEE94-F396-D140-9947-31DD286343B1}" presName="circ5" presStyleLbl="vennNode1" presStyleIdx="4" presStyleCnt="6"/>
      <dgm:spPr/>
    </dgm:pt>
    <dgm:pt modelId="{B6D60069-47B5-4149-AE45-FF929E561250}" type="pres">
      <dgm:prSet presAssocID="{29CAEE94-F396-D140-9947-31DD286343B1}" presName="circ5Tx" presStyleLbl="revTx" presStyleIdx="0" presStyleCnt="0">
        <dgm:presLayoutVars>
          <dgm:chMax val="0"/>
          <dgm:chPref val="0"/>
          <dgm:bulletEnabled val="1"/>
        </dgm:presLayoutVars>
      </dgm:prSet>
      <dgm:spPr/>
    </dgm:pt>
    <dgm:pt modelId="{56F4FF87-091D-2348-BAA9-DF0BB5771463}" type="pres">
      <dgm:prSet presAssocID="{B39FB14D-521B-AA44-ACA4-6A2BF74E542B}" presName="circ6" presStyleLbl="vennNode1" presStyleIdx="5" presStyleCnt="6"/>
      <dgm:spPr/>
    </dgm:pt>
    <dgm:pt modelId="{436D4992-EE4E-034F-9875-3A36007B38CA}" type="pres">
      <dgm:prSet presAssocID="{B39FB14D-521B-AA44-ACA4-6A2BF74E542B}" presName="circ6Tx" presStyleLbl="revTx" presStyleIdx="0" presStyleCnt="0">
        <dgm:presLayoutVars>
          <dgm:chMax val="0"/>
          <dgm:chPref val="0"/>
          <dgm:bulletEnabled val="1"/>
        </dgm:presLayoutVars>
      </dgm:prSet>
      <dgm:spPr/>
    </dgm:pt>
  </dgm:ptLst>
  <dgm:cxnLst>
    <dgm:cxn modelId="{3CF4781F-EE11-DF45-A5F5-4CC78F162442}" srcId="{B5AF85EE-CF44-7544-A0A3-4AB1A8AC3371}" destId="{D4D4FA5A-C6C7-FF4F-9E10-BC8F863E1DC2}" srcOrd="2" destOrd="0" parTransId="{B7ECCC0A-53AC-994E-A33A-D8FA038660F8}" sibTransId="{76A86A09-E25E-C349-B872-7D10827A8A91}"/>
    <dgm:cxn modelId="{9DFAD21F-32A3-2D4B-B115-396F7C93101E}" srcId="{B5AF85EE-CF44-7544-A0A3-4AB1A8AC3371}" destId="{CA7E3576-E068-6244-AB5D-BF58C49FE1F2}" srcOrd="1" destOrd="0" parTransId="{49CACCED-5CFB-C740-ADFC-57421704E494}" sibTransId="{0B3724AC-5A43-5744-8783-6F1546B79F0A}"/>
    <dgm:cxn modelId="{B57CD322-830B-5645-AE81-023A4B3281E0}" type="presOf" srcId="{29CAEE94-F396-D140-9947-31DD286343B1}" destId="{B6D60069-47B5-4149-AE45-FF929E561250}" srcOrd="0" destOrd="0" presId="urn:microsoft.com/office/officeart/2005/8/layout/venn1"/>
    <dgm:cxn modelId="{ECC9544F-30FD-C642-A767-C977237A3AD5}" type="presOf" srcId="{B39FB14D-521B-AA44-ACA4-6A2BF74E542B}" destId="{436D4992-EE4E-034F-9875-3A36007B38CA}" srcOrd="0" destOrd="0" presId="urn:microsoft.com/office/officeart/2005/8/layout/venn1"/>
    <dgm:cxn modelId="{50AEC2A4-000F-7948-8EA6-0A6FDBF0B214}" srcId="{B5AF85EE-CF44-7544-A0A3-4AB1A8AC3371}" destId="{5FE342D7-57C4-F14A-9171-50249A45DA0C}" srcOrd="0" destOrd="0" parTransId="{5F3BD3BF-D98A-BA4F-B817-E41038699474}" sibTransId="{D1B8F220-1FCD-EF49-95C8-B0791B493C4D}"/>
    <dgm:cxn modelId="{9B853BB0-C112-3F4B-9C84-295F1E95D048}" type="presOf" srcId="{5FE342D7-57C4-F14A-9171-50249A45DA0C}" destId="{616E35AA-9706-DD4B-BED2-9DF23A64ABC4}" srcOrd="0" destOrd="0" presId="urn:microsoft.com/office/officeart/2005/8/layout/venn1"/>
    <dgm:cxn modelId="{10BDA1C5-5743-F340-BF36-B2B2B2264A8F}" srcId="{B5AF85EE-CF44-7544-A0A3-4AB1A8AC3371}" destId="{948149F9-4A59-004B-B031-4BB8942D9DF7}" srcOrd="3" destOrd="0" parTransId="{BBA8BFE0-14B7-9140-B63B-9555189151E1}" sibTransId="{B8A50C13-13B0-F543-BBD3-AF2B24FBF0CA}"/>
    <dgm:cxn modelId="{70A8CBC5-109D-E44A-9144-245A7D0AC366}" type="presOf" srcId="{948149F9-4A59-004B-B031-4BB8942D9DF7}" destId="{6C3CE3F9-7E55-0E48-B425-6C2389D45659}" srcOrd="0" destOrd="0" presId="urn:microsoft.com/office/officeart/2005/8/layout/venn1"/>
    <dgm:cxn modelId="{1DD4E1CE-957E-9E47-86BC-445B4688B033}" type="presOf" srcId="{CA7E3576-E068-6244-AB5D-BF58C49FE1F2}" destId="{6AD590C4-CD8B-6944-BB7B-E46992CBC735}" srcOrd="0" destOrd="0" presId="urn:microsoft.com/office/officeart/2005/8/layout/venn1"/>
    <dgm:cxn modelId="{471BA9DD-C72E-D64A-AAF6-F5D4757E3B55}" type="presOf" srcId="{D4D4FA5A-C6C7-FF4F-9E10-BC8F863E1DC2}" destId="{FE9BB8D9-1106-154B-8DAE-8C7733DBA243}" srcOrd="0" destOrd="0" presId="urn:microsoft.com/office/officeart/2005/8/layout/venn1"/>
    <dgm:cxn modelId="{752B5AEF-FE90-C840-A894-8A965F4B4AE1}" srcId="{B5AF85EE-CF44-7544-A0A3-4AB1A8AC3371}" destId="{29CAEE94-F396-D140-9947-31DD286343B1}" srcOrd="4" destOrd="0" parTransId="{DCA94476-B631-3749-8D4C-62278813C8B1}" sibTransId="{ED278B4D-1B2A-524E-9B4C-C3151C17D274}"/>
    <dgm:cxn modelId="{03356EF9-B385-D140-BEE9-4BD2F824A0B4}" srcId="{B5AF85EE-CF44-7544-A0A3-4AB1A8AC3371}" destId="{B39FB14D-521B-AA44-ACA4-6A2BF74E542B}" srcOrd="5" destOrd="0" parTransId="{F4BB1BB3-C646-7641-BB74-4AB3FBD1B75F}" sibTransId="{CA80C96E-E4F4-544E-969A-285D7ACF3B6A}"/>
    <dgm:cxn modelId="{0E6A8AFB-E7A0-A545-8693-2213992BA485}" type="presOf" srcId="{B5AF85EE-CF44-7544-A0A3-4AB1A8AC3371}" destId="{702EBC64-8BB8-F848-88A2-5A48D9266754}" srcOrd="0" destOrd="0" presId="urn:microsoft.com/office/officeart/2005/8/layout/venn1"/>
    <dgm:cxn modelId="{EA4E4167-B3F6-8748-8E0E-7595AAEE972B}" type="presParOf" srcId="{702EBC64-8BB8-F848-88A2-5A48D9266754}" destId="{610479EE-CA54-1F41-BDF8-E86122C87314}" srcOrd="0" destOrd="0" presId="urn:microsoft.com/office/officeart/2005/8/layout/venn1"/>
    <dgm:cxn modelId="{F166B41A-8935-9F45-B950-54C8DC52246F}" type="presParOf" srcId="{702EBC64-8BB8-F848-88A2-5A48D9266754}" destId="{616E35AA-9706-DD4B-BED2-9DF23A64ABC4}" srcOrd="1" destOrd="0" presId="urn:microsoft.com/office/officeart/2005/8/layout/venn1"/>
    <dgm:cxn modelId="{394FEC87-8B3A-F647-99C0-063FECB09EAF}" type="presParOf" srcId="{702EBC64-8BB8-F848-88A2-5A48D9266754}" destId="{4074AF79-AD11-D342-AA2C-5B45EE988CCF}" srcOrd="2" destOrd="0" presId="urn:microsoft.com/office/officeart/2005/8/layout/venn1"/>
    <dgm:cxn modelId="{5BD30D8B-F3BD-EE40-B517-7A904F397CBD}" type="presParOf" srcId="{702EBC64-8BB8-F848-88A2-5A48D9266754}" destId="{6AD590C4-CD8B-6944-BB7B-E46992CBC735}" srcOrd="3" destOrd="0" presId="urn:microsoft.com/office/officeart/2005/8/layout/venn1"/>
    <dgm:cxn modelId="{59C08889-71A8-A342-9264-E154A7E4A6DF}" type="presParOf" srcId="{702EBC64-8BB8-F848-88A2-5A48D9266754}" destId="{8C954B11-92DB-DD45-956C-C05DAC256780}" srcOrd="4" destOrd="0" presId="urn:microsoft.com/office/officeart/2005/8/layout/venn1"/>
    <dgm:cxn modelId="{0A916203-D864-1B49-93B0-99D3D3EBBE16}" type="presParOf" srcId="{702EBC64-8BB8-F848-88A2-5A48D9266754}" destId="{FE9BB8D9-1106-154B-8DAE-8C7733DBA243}" srcOrd="5" destOrd="0" presId="urn:microsoft.com/office/officeart/2005/8/layout/venn1"/>
    <dgm:cxn modelId="{FC8D74AA-A3AB-F841-BAC9-3C3163B215CE}" type="presParOf" srcId="{702EBC64-8BB8-F848-88A2-5A48D9266754}" destId="{2FC37755-9011-954C-ACCC-21CE7542CDE3}" srcOrd="6" destOrd="0" presId="urn:microsoft.com/office/officeart/2005/8/layout/venn1"/>
    <dgm:cxn modelId="{FA31D44F-6DFF-1349-9F6C-E6C2081F4A36}" type="presParOf" srcId="{702EBC64-8BB8-F848-88A2-5A48D9266754}" destId="{6C3CE3F9-7E55-0E48-B425-6C2389D45659}" srcOrd="7" destOrd="0" presId="urn:microsoft.com/office/officeart/2005/8/layout/venn1"/>
    <dgm:cxn modelId="{C903D05D-9E4A-2642-8A2E-1D385C06B9A2}" type="presParOf" srcId="{702EBC64-8BB8-F848-88A2-5A48D9266754}" destId="{8CD71BDB-DC00-1242-98ED-3BE38558C0BA}" srcOrd="8" destOrd="0" presId="urn:microsoft.com/office/officeart/2005/8/layout/venn1"/>
    <dgm:cxn modelId="{521F8AEB-ECF4-FF46-AADE-0C195A7DC835}" type="presParOf" srcId="{702EBC64-8BB8-F848-88A2-5A48D9266754}" destId="{B6D60069-47B5-4149-AE45-FF929E561250}" srcOrd="9" destOrd="0" presId="urn:microsoft.com/office/officeart/2005/8/layout/venn1"/>
    <dgm:cxn modelId="{EBA6053E-18B8-C64B-9553-16505120485F}" type="presParOf" srcId="{702EBC64-8BB8-F848-88A2-5A48D9266754}" destId="{56F4FF87-091D-2348-BAA9-DF0BB5771463}" srcOrd="10" destOrd="0" presId="urn:microsoft.com/office/officeart/2005/8/layout/venn1"/>
    <dgm:cxn modelId="{31E6DE65-2BA8-E341-8A61-0C4922EDC317}" type="presParOf" srcId="{702EBC64-8BB8-F848-88A2-5A48D9266754}" destId="{436D4992-EE4E-034F-9875-3A36007B38CA}" srcOrd="11" destOrd="0" presId="urn:microsoft.com/office/officeart/2005/8/layout/ven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54961E8-5E7B-B64E-979F-3D79832BD383}" type="doc">
      <dgm:prSet loTypeId="urn:microsoft.com/office/officeart/2008/layout/LinedList" loCatId="" qsTypeId="urn:microsoft.com/office/officeart/2005/8/quickstyle/simple1" qsCatId="simple" csTypeId="urn:microsoft.com/office/officeart/2005/8/colors/accent1_2" csCatId="accent1" phldr="1"/>
      <dgm:spPr/>
      <dgm:t>
        <a:bodyPr/>
        <a:lstStyle/>
        <a:p>
          <a:endParaRPr lang="en-US"/>
        </a:p>
      </dgm:t>
    </dgm:pt>
    <dgm:pt modelId="{A2C01A53-2438-CD4E-97E0-EA96A957ABD3}">
      <dgm:prSet custT="1"/>
      <dgm:spPr/>
      <dgm:t>
        <a:bodyPr/>
        <a:lstStyle/>
        <a:p>
          <a:r>
            <a:rPr lang="en-US" sz="900" b="1"/>
            <a:t>Art: </a:t>
          </a:r>
          <a:r>
            <a:rPr lang="en-US" sz="900"/>
            <a:t>Branding, Customer experience, emotional engagement</a:t>
          </a:r>
        </a:p>
      </dgm:t>
    </dgm:pt>
    <dgm:pt modelId="{F6BA4D4A-692C-9E4D-A180-05E7DEB807BF}" type="parTrans" cxnId="{81227683-CA82-934E-9A80-3E0F957EE154}">
      <dgm:prSet/>
      <dgm:spPr/>
      <dgm:t>
        <a:bodyPr/>
        <a:lstStyle/>
        <a:p>
          <a:endParaRPr lang="en-US" sz="900"/>
        </a:p>
      </dgm:t>
    </dgm:pt>
    <dgm:pt modelId="{822EB180-1246-5D40-B969-DC511703DD15}" type="sibTrans" cxnId="{81227683-CA82-934E-9A80-3E0F957EE154}">
      <dgm:prSet/>
      <dgm:spPr/>
      <dgm:t>
        <a:bodyPr/>
        <a:lstStyle/>
        <a:p>
          <a:endParaRPr lang="en-US" sz="900"/>
        </a:p>
      </dgm:t>
    </dgm:pt>
    <dgm:pt modelId="{5B9E22E5-E8CD-6F43-816D-94AEB60178BF}">
      <dgm:prSet custT="1"/>
      <dgm:spPr/>
      <dgm:t>
        <a:bodyPr/>
        <a:lstStyle/>
        <a:p>
          <a:r>
            <a:rPr lang="en-US" sz="900" b="1"/>
            <a:t>Science: </a:t>
          </a:r>
          <a:r>
            <a:rPr lang="en-US" sz="900"/>
            <a:t>Decision making, precision, scalability, trend analysis</a:t>
          </a:r>
        </a:p>
      </dgm:t>
    </dgm:pt>
    <dgm:pt modelId="{79693DDF-0B02-CB49-88D6-33697502916D}" type="parTrans" cxnId="{15C435EC-0D36-9B40-A1DD-874E43879CED}">
      <dgm:prSet/>
      <dgm:spPr/>
      <dgm:t>
        <a:bodyPr/>
        <a:lstStyle/>
        <a:p>
          <a:endParaRPr lang="en-US" sz="900"/>
        </a:p>
      </dgm:t>
    </dgm:pt>
    <dgm:pt modelId="{805D7430-7EDF-7647-BCF6-F163CCF62D21}" type="sibTrans" cxnId="{15C435EC-0D36-9B40-A1DD-874E43879CED}">
      <dgm:prSet/>
      <dgm:spPr/>
      <dgm:t>
        <a:bodyPr/>
        <a:lstStyle/>
        <a:p>
          <a:endParaRPr lang="en-US" sz="900"/>
        </a:p>
      </dgm:t>
    </dgm:pt>
    <dgm:pt modelId="{B287174B-F513-6645-8382-94FF1FF47EE6}" type="pres">
      <dgm:prSet presAssocID="{054961E8-5E7B-B64E-979F-3D79832BD383}" presName="vert0" presStyleCnt="0">
        <dgm:presLayoutVars>
          <dgm:dir/>
          <dgm:animOne val="branch"/>
          <dgm:animLvl val="lvl"/>
        </dgm:presLayoutVars>
      </dgm:prSet>
      <dgm:spPr/>
    </dgm:pt>
    <dgm:pt modelId="{5D2354F9-2348-7142-A52E-8624191DFF3A}" type="pres">
      <dgm:prSet presAssocID="{A2C01A53-2438-CD4E-97E0-EA96A957ABD3}" presName="thickLine" presStyleLbl="alignNode1" presStyleIdx="0" presStyleCnt="2"/>
      <dgm:spPr/>
    </dgm:pt>
    <dgm:pt modelId="{E1C04FAA-D7F2-144A-9598-1FD8931CF650}" type="pres">
      <dgm:prSet presAssocID="{A2C01A53-2438-CD4E-97E0-EA96A957ABD3}" presName="horz1" presStyleCnt="0"/>
      <dgm:spPr/>
    </dgm:pt>
    <dgm:pt modelId="{8E0F5884-E3D6-F346-80D3-0AF45C5C3DA0}" type="pres">
      <dgm:prSet presAssocID="{A2C01A53-2438-CD4E-97E0-EA96A957ABD3}" presName="tx1" presStyleLbl="revTx" presStyleIdx="0" presStyleCnt="2"/>
      <dgm:spPr/>
    </dgm:pt>
    <dgm:pt modelId="{58E16D47-B0F9-B545-BD9D-26465E6DD2AF}" type="pres">
      <dgm:prSet presAssocID="{A2C01A53-2438-CD4E-97E0-EA96A957ABD3}" presName="vert1" presStyleCnt="0"/>
      <dgm:spPr/>
    </dgm:pt>
    <dgm:pt modelId="{4FD66917-007B-CD4C-94F3-4D682530E520}" type="pres">
      <dgm:prSet presAssocID="{5B9E22E5-E8CD-6F43-816D-94AEB60178BF}" presName="thickLine" presStyleLbl="alignNode1" presStyleIdx="1" presStyleCnt="2"/>
      <dgm:spPr/>
    </dgm:pt>
    <dgm:pt modelId="{0FFB8957-5F89-6841-AB4C-2DFF12AEC1E3}" type="pres">
      <dgm:prSet presAssocID="{5B9E22E5-E8CD-6F43-816D-94AEB60178BF}" presName="horz1" presStyleCnt="0"/>
      <dgm:spPr/>
    </dgm:pt>
    <dgm:pt modelId="{828E1EC5-0A31-104F-8C43-416DFA3B9ED3}" type="pres">
      <dgm:prSet presAssocID="{5B9E22E5-E8CD-6F43-816D-94AEB60178BF}" presName="tx1" presStyleLbl="revTx" presStyleIdx="1" presStyleCnt="2"/>
      <dgm:spPr/>
    </dgm:pt>
    <dgm:pt modelId="{916A4A6E-CF95-244D-ACD4-0AA4CB6B0052}" type="pres">
      <dgm:prSet presAssocID="{5B9E22E5-E8CD-6F43-816D-94AEB60178BF}" presName="vert1" presStyleCnt="0"/>
      <dgm:spPr/>
    </dgm:pt>
  </dgm:ptLst>
  <dgm:cxnLst>
    <dgm:cxn modelId="{63683A18-8763-6B44-93BD-43EC3197697C}" type="presOf" srcId="{054961E8-5E7B-B64E-979F-3D79832BD383}" destId="{B287174B-F513-6645-8382-94FF1FF47EE6}" srcOrd="0" destOrd="0" presId="urn:microsoft.com/office/officeart/2008/layout/LinedList"/>
    <dgm:cxn modelId="{CC39284B-4C4E-D949-AC54-423BA03EFD43}" type="presOf" srcId="{5B9E22E5-E8CD-6F43-816D-94AEB60178BF}" destId="{828E1EC5-0A31-104F-8C43-416DFA3B9ED3}" srcOrd="0" destOrd="0" presId="urn:microsoft.com/office/officeart/2008/layout/LinedList"/>
    <dgm:cxn modelId="{9831FD81-71A6-724F-8BB6-543C2AB55043}" type="presOf" srcId="{A2C01A53-2438-CD4E-97E0-EA96A957ABD3}" destId="{8E0F5884-E3D6-F346-80D3-0AF45C5C3DA0}" srcOrd="0" destOrd="0" presId="urn:microsoft.com/office/officeart/2008/layout/LinedList"/>
    <dgm:cxn modelId="{81227683-CA82-934E-9A80-3E0F957EE154}" srcId="{054961E8-5E7B-B64E-979F-3D79832BD383}" destId="{A2C01A53-2438-CD4E-97E0-EA96A957ABD3}" srcOrd="0" destOrd="0" parTransId="{F6BA4D4A-692C-9E4D-A180-05E7DEB807BF}" sibTransId="{822EB180-1246-5D40-B969-DC511703DD15}"/>
    <dgm:cxn modelId="{15C435EC-0D36-9B40-A1DD-874E43879CED}" srcId="{054961E8-5E7B-B64E-979F-3D79832BD383}" destId="{5B9E22E5-E8CD-6F43-816D-94AEB60178BF}" srcOrd="1" destOrd="0" parTransId="{79693DDF-0B02-CB49-88D6-33697502916D}" sibTransId="{805D7430-7EDF-7647-BCF6-F163CCF62D21}"/>
    <dgm:cxn modelId="{3FF6BD8B-5416-5044-8D0B-30746F27C8C4}" type="presParOf" srcId="{B287174B-F513-6645-8382-94FF1FF47EE6}" destId="{5D2354F9-2348-7142-A52E-8624191DFF3A}" srcOrd="0" destOrd="0" presId="urn:microsoft.com/office/officeart/2008/layout/LinedList"/>
    <dgm:cxn modelId="{E51B688F-8B09-D844-B7AF-76F3209DD262}" type="presParOf" srcId="{B287174B-F513-6645-8382-94FF1FF47EE6}" destId="{E1C04FAA-D7F2-144A-9598-1FD8931CF650}" srcOrd="1" destOrd="0" presId="urn:microsoft.com/office/officeart/2008/layout/LinedList"/>
    <dgm:cxn modelId="{E995F160-ABFC-DD43-9B6E-537F8C039430}" type="presParOf" srcId="{E1C04FAA-D7F2-144A-9598-1FD8931CF650}" destId="{8E0F5884-E3D6-F346-80D3-0AF45C5C3DA0}" srcOrd="0" destOrd="0" presId="urn:microsoft.com/office/officeart/2008/layout/LinedList"/>
    <dgm:cxn modelId="{A9922D98-6F29-5145-9FB6-DADEBF5D5AA5}" type="presParOf" srcId="{E1C04FAA-D7F2-144A-9598-1FD8931CF650}" destId="{58E16D47-B0F9-B545-BD9D-26465E6DD2AF}" srcOrd="1" destOrd="0" presId="urn:microsoft.com/office/officeart/2008/layout/LinedList"/>
    <dgm:cxn modelId="{199309AD-C07F-B046-9EA4-A02EA691290A}" type="presParOf" srcId="{B287174B-F513-6645-8382-94FF1FF47EE6}" destId="{4FD66917-007B-CD4C-94F3-4D682530E520}" srcOrd="2" destOrd="0" presId="urn:microsoft.com/office/officeart/2008/layout/LinedList"/>
    <dgm:cxn modelId="{6980881B-99A9-8544-B6AE-5AF83D8378A8}" type="presParOf" srcId="{B287174B-F513-6645-8382-94FF1FF47EE6}" destId="{0FFB8957-5F89-6841-AB4C-2DFF12AEC1E3}" srcOrd="3" destOrd="0" presId="urn:microsoft.com/office/officeart/2008/layout/LinedList"/>
    <dgm:cxn modelId="{99F22774-D1C2-824C-BC9C-11914C401FC9}" type="presParOf" srcId="{0FFB8957-5F89-6841-AB4C-2DFF12AEC1E3}" destId="{828E1EC5-0A31-104F-8C43-416DFA3B9ED3}" srcOrd="0" destOrd="0" presId="urn:microsoft.com/office/officeart/2008/layout/LinedList"/>
    <dgm:cxn modelId="{6D61E1C7-CDEA-8046-9827-323BDE329D6B}" type="presParOf" srcId="{0FFB8957-5F89-6841-AB4C-2DFF12AEC1E3}" destId="{916A4A6E-CF95-244D-ACD4-0AA4CB6B0052}" srcOrd="1" destOrd="0" presId="urn:microsoft.com/office/officeart/2008/layout/LinedList"/>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C56CED-2545-C44B-82A6-43F1A0285A46}">
      <dsp:nvSpPr>
        <dsp:cNvPr id="0" name=""/>
        <dsp:cNvSpPr/>
      </dsp:nvSpPr>
      <dsp:spPr>
        <a:xfrm>
          <a:off x="677" y="289287"/>
          <a:ext cx="1109373" cy="1109373"/>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61053" tIns="11430" rIns="61053" bIns="11430" numCol="1" spcCol="1270" anchor="ctr" anchorCtr="0">
          <a:noAutofit/>
        </a:bodyPr>
        <a:lstStyle/>
        <a:p>
          <a:pPr marL="0" lvl="0" indent="0" algn="ctr" defTabSz="400050">
            <a:lnSpc>
              <a:spcPct val="90000"/>
            </a:lnSpc>
            <a:spcBef>
              <a:spcPct val="0"/>
            </a:spcBef>
            <a:spcAft>
              <a:spcPct val="35000"/>
            </a:spcAft>
            <a:buNone/>
          </a:pPr>
          <a:r>
            <a:rPr lang="en-US" sz="900" b="0" i="0" kern="1200" baseline="0"/>
            <a:t>Slow Growth in Core Markets</a:t>
          </a:r>
          <a:endParaRPr lang="en-US" sz="900" kern="1200"/>
        </a:p>
      </dsp:txBody>
      <dsp:txXfrm>
        <a:off x="163141" y="451751"/>
        <a:ext cx="784445" cy="784445"/>
      </dsp:txXfrm>
    </dsp:sp>
    <dsp:sp modelId="{516C35F5-1C57-CF49-AB51-8EE8A97C7BDF}">
      <dsp:nvSpPr>
        <dsp:cNvPr id="0" name=""/>
        <dsp:cNvSpPr/>
      </dsp:nvSpPr>
      <dsp:spPr>
        <a:xfrm>
          <a:off x="888176" y="289287"/>
          <a:ext cx="1109373" cy="1109373"/>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61053" tIns="11430" rIns="61053" bIns="11430" numCol="1" spcCol="1270" anchor="ctr" anchorCtr="0">
          <a:noAutofit/>
        </a:bodyPr>
        <a:lstStyle/>
        <a:p>
          <a:pPr marL="0" lvl="0" indent="0" algn="ctr" defTabSz="400050">
            <a:lnSpc>
              <a:spcPct val="90000"/>
            </a:lnSpc>
            <a:spcBef>
              <a:spcPct val="0"/>
            </a:spcBef>
            <a:spcAft>
              <a:spcPct val="35000"/>
            </a:spcAft>
            <a:buNone/>
          </a:pPr>
          <a:r>
            <a:rPr lang="en-US" sz="900" b="0" i="0" kern="1200" baseline="0"/>
            <a:t>Competition</a:t>
          </a:r>
          <a:endParaRPr lang="en-US" sz="900" kern="1200"/>
        </a:p>
      </dsp:txBody>
      <dsp:txXfrm>
        <a:off x="1050640" y="451751"/>
        <a:ext cx="784445" cy="784445"/>
      </dsp:txXfrm>
    </dsp:sp>
    <dsp:sp modelId="{AEA20FFE-6EA7-604B-A98B-2B44E7309E30}">
      <dsp:nvSpPr>
        <dsp:cNvPr id="0" name=""/>
        <dsp:cNvSpPr/>
      </dsp:nvSpPr>
      <dsp:spPr>
        <a:xfrm>
          <a:off x="1775674" y="289287"/>
          <a:ext cx="1109373" cy="1109373"/>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61053" tIns="11430" rIns="61053" bIns="11430" numCol="1" spcCol="1270" anchor="ctr" anchorCtr="0">
          <a:noAutofit/>
        </a:bodyPr>
        <a:lstStyle/>
        <a:p>
          <a:pPr marL="0" lvl="0" indent="0" algn="ctr" defTabSz="400050">
            <a:lnSpc>
              <a:spcPct val="90000"/>
            </a:lnSpc>
            <a:spcBef>
              <a:spcPct val="0"/>
            </a:spcBef>
            <a:spcAft>
              <a:spcPct val="35000"/>
            </a:spcAft>
            <a:buNone/>
          </a:pPr>
          <a:r>
            <a:rPr lang="en-US" sz="900" b="0" i="0" kern="1200" baseline="0"/>
            <a:t>Rise of E-commerce</a:t>
          </a:r>
          <a:endParaRPr lang="en-US" sz="900" kern="1200"/>
        </a:p>
      </dsp:txBody>
      <dsp:txXfrm>
        <a:off x="1938138" y="451751"/>
        <a:ext cx="784445" cy="784445"/>
      </dsp:txXfrm>
    </dsp:sp>
    <dsp:sp modelId="{36491336-3A0A-EB4B-8D03-D47A98704444}">
      <dsp:nvSpPr>
        <dsp:cNvPr id="0" name=""/>
        <dsp:cNvSpPr/>
      </dsp:nvSpPr>
      <dsp:spPr>
        <a:xfrm>
          <a:off x="2663173" y="289287"/>
          <a:ext cx="1109373" cy="1109373"/>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61053" tIns="11430" rIns="61053" bIns="11430" numCol="1" spcCol="1270" anchor="ctr" anchorCtr="0">
          <a:noAutofit/>
        </a:bodyPr>
        <a:lstStyle/>
        <a:p>
          <a:pPr marL="0" lvl="0" indent="0" algn="ctr" defTabSz="400050">
            <a:lnSpc>
              <a:spcPct val="90000"/>
            </a:lnSpc>
            <a:spcBef>
              <a:spcPct val="0"/>
            </a:spcBef>
            <a:spcAft>
              <a:spcPct val="35000"/>
            </a:spcAft>
            <a:buNone/>
          </a:pPr>
          <a:r>
            <a:rPr lang="en-US" sz="900" b="0" i="0" kern="1200" baseline="0"/>
            <a:t>Rise of Fast Fashion</a:t>
          </a:r>
          <a:endParaRPr lang="en-US" sz="900" kern="1200"/>
        </a:p>
      </dsp:txBody>
      <dsp:txXfrm>
        <a:off x="2825637" y="451751"/>
        <a:ext cx="784445" cy="784445"/>
      </dsp:txXfrm>
    </dsp:sp>
    <dsp:sp modelId="{5CAEA64C-7313-A940-A1C8-0290B196D65D}">
      <dsp:nvSpPr>
        <dsp:cNvPr id="0" name=""/>
        <dsp:cNvSpPr/>
      </dsp:nvSpPr>
      <dsp:spPr>
        <a:xfrm>
          <a:off x="3550672" y="289287"/>
          <a:ext cx="1109373" cy="1109373"/>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61053" tIns="11430" rIns="61053" bIns="11430" numCol="1" spcCol="1270" anchor="ctr" anchorCtr="0">
          <a:noAutofit/>
        </a:bodyPr>
        <a:lstStyle/>
        <a:p>
          <a:pPr marL="0" lvl="0" indent="0" algn="ctr" defTabSz="400050">
            <a:lnSpc>
              <a:spcPct val="90000"/>
            </a:lnSpc>
            <a:spcBef>
              <a:spcPct val="0"/>
            </a:spcBef>
            <a:spcAft>
              <a:spcPct val="35000"/>
            </a:spcAft>
            <a:buNone/>
          </a:pPr>
          <a:r>
            <a:rPr lang="en-US" sz="900" b="0" i="0" kern="1200" baseline="0"/>
            <a:t>Heavy Discounting</a:t>
          </a:r>
          <a:endParaRPr lang="en-US" sz="900" kern="1200"/>
        </a:p>
      </dsp:txBody>
      <dsp:txXfrm>
        <a:off x="3713136" y="451751"/>
        <a:ext cx="784445" cy="784445"/>
      </dsp:txXfrm>
    </dsp:sp>
    <dsp:sp modelId="{FC86F6A7-4480-6749-AD7D-496242E89B58}">
      <dsp:nvSpPr>
        <dsp:cNvPr id="0" name=""/>
        <dsp:cNvSpPr/>
      </dsp:nvSpPr>
      <dsp:spPr>
        <a:xfrm>
          <a:off x="4438171" y="289287"/>
          <a:ext cx="1109373" cy="1109373"/>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61053" tIns="11430" rIns="61053" bIns="11430" numCol="1" spcCol="1270" anchor="ctr" anchorCtr="0">
          <a:noAutofit/>
        </a:bodyPr>
        <a:lstStyle/>
        <a:p>
          <a:pPr marL="0" lvl="0" indent="0" algn="ctr" defTabSz="400050">
            <a:lnSpc>
              <a:spcPct val="90000"/>
            </a:lnSpc>
            <a:spcBef>
              <a:spcPct val="0"/>
            </a:spcBef>
            <a:spcAft>
              <a:spcPct val="35000"/>
            </a:spcAft>
            <a:buNone/>
          </a:pPr>
          <a:r>
            <a:rPr lang="en-US" sz="900" b="0" i="0" kern="1200" baseline="0"/>
            <a:t>Gap's Brand Identity...</a:t>
          </a:r>
          <a:endParaRPr lang="en-US" sz="900" kern="1200"/>
        </a:p>
      </dsp:txBody>
      <dsp:txXfrm>
        <a:off x="4600635" y="451751"/>
        <a:ext cx="784445" cy="78444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C0350C-96CF-CB42-8D9F-BAA072842558}">
      <dsp:nvSpPr>
        <dsp:cNvPr id="0" name=""/>
        <dsp:cNvSpPr/>
      </dsp:nvSpPr>
      <dsp:spPr>
        <a:xfrm>
          <a:off x="6336210" y="3008204"/>
          <a:ext cx="1170084" cy="278426"/>
        </a:xfrm>
        <a:custGeom>
          <a:avLst/>
          <a:gdLst/>
          <a:ahLst/>
          <a:cxnLst/>
          <a:rect l="0" t="0" r="0" b="0"/>
          <a:pathLst>
            <a:path>
              <a:moveTo>
                <a:pt x="0" y="0"/>
              </a:moveTo>
              <a:lnTo>
                <a:pt x="0" y="189739"/>
              </a:lnTo>
              <a:lnTo>
                <a:pt x="1170084" y="189739"/>
              </a:lnTo>
              <a:lnTo>
                <a:pt x="1170084" y="278426"/>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61113D0-26D8-8A49-8EF1-542F2755069F}">
      <dsp:nvSpPr>
        <dsp:cNvPr id="0" name=""/>
        <dsp:cNvSpPr/>
      </dsp:nvSpPr>
      <dsp:spPr>
        <a:xfrm>
          <a:off x="6290490" y="3008204"/>
          <a:ext cx="91440" cy="278426"/>
        </a:xfrm>
        <a:custGeom>
          <a:avLst/>
          <a:gdLst/>
          <a:ahLst/>
          <a:cxnLst/>
          <a:rect l="0" t="0" r="0" b="0"/>
          <a:pathLst>
            <a:path>
              <a:moveTo>
                <a:pt x="45720" y="0"/>
              </a:moveTo>
              <a:lnTo>
                <a:pt x="45720" y="278426"/>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77D47DE-61D9-944C-9F51-E2FFE6397908}">
      <dsp:nvSpPr>
        <dsp:cNvPr id="0" name=""/>
        <dsp:cNvSpPr/>
      </dsp:nvSpPr>
      <dsp:spPr>
        <a:xfrm>
          <a:off x="5166126" y="3008204"/>
          <a:ext cx="1170084" cy="278426"/>
        </a:xfrm>
        <a:custGeom>
          <a:avLst/>
          <a:gdLst/>
          <a:ahLst/>
          <a:cxnLst/>
          <a:rect l="0" t="0" r="0" b="0"/>
          <a:pathLst>
            <a:path>
              <a:moveTo>
                <a:pt x="1170084" y="0"/>
              </a:moveTo>
              <a:lnTo>
                <a:pt x="1170084" y="189739"/>
              </a:lnTo>
              <a:lnTo>
                <a:pt x="0" y="189739"/>
              </a:lnTo>
              <a:lnTo>
                <a:pt x="0" y="278426"/>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538DA5D-7448-3641-B098-2FACB2495A44}">
      <dsp:nvSpPr>
        <dsp:cNvPr id="0" name=""/>
        <dsp:cNvSpPr/>
      </dsp:nvSpPr>
      <dsp:spPr>
        <a:xfrm>
          <a:off x="4288562" y="2121865"/>
          <a:ext cx="2047647" cy="278426"/>
        </a:xfrm>
        <a:custGeom>
          <a:avLst/>
          <a:gdLst/>
          <a:ahLst/>
          <a:cxnLst/>
          <a:rect l="0" t="0" r="0" b="0"/>
          <a:pathLst>
            <a:path>
              <a:moveTo>
                <a:pt x="0" y="0"/>
              </a:moveTo>
              <a:lnTo>
                <a:pt x="0" y="189739"/>
              </a:lnTo>
              <a:lnTo>
                <a:pt x="2047647" y="189739"/>
              </a:lnTo>
              <a:lnTo>
                <a:pt x="2047647" y="27842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1168882-FC33-894C-B063-DCCE609C5B9D}">
      <dsp:nvSpPr>
        <dsp:cNvPr id="0" name=""/>
        <dsp:cNvSpPr/>
      </dsp:nvSpPr>
      <dsp:spPr>
        <a:xfrm>
          <a:off x="2240915" y="3008204"/>
          <a:ext cx="1755126" cy="278426"/>
        </a:xfrm>
        <a:custGeom>
          <a:avLst/>
          <a:gdLst/>
          <a:ahLst/>
          <a:cxnLst/>
          <a:rect l="0" t="0" r="0" b="0"/>
          <a:pathLst>
            <a:path>
              <a:moveTo>
                <a:pt x="0" y="0"/>
              </a:moveTo>
              <a:lnTo>
                <a:pt x="0" y="189739"/>
              </a:lnTo>
              <a:lnTo>
                <a:pt x="1755126" y="189739"/>
              </a:lnTo>
              <a:lnTo>
                <a:pt x="1755126" y="278426"/>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4822482-61DD-F449-9A99-378DF4EC8E9D}">
      <dsp:nvSpPr>
        <dsp:cNvPr id="0" name=""/>
        <dsp:cNvSpPr/>
      </dsp:nvSpPr>
      <dsp:spPr>
        <a:xfrm>
          <a:off x="2240915" y="3008204"/>
          <a:ext cx="585042" cy="278426"/>
        </a:xfrm>
        <a:custGeom>
          <a:avLst/>
          <a:gdLst/>
          <a:ahLst/>
          <a:cxnLst/>
          <a:rect l="0" t="0" r="0" b="0"/>
          <a:pathLst>
            <a:path>
              <a:moveTo>
                <a:pt x="0" y="0"/>
              </a:moveTo>
              <a:lnTo>
                <a:pt x="0" y="189739"/>
              </a:lnTo>
              <a:lnTo>
                <a:pt x="585042" y="189739"/>
              </a:lnTo>
              <a:lnTo>
                <a:pt x="585042" y="278426"/>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1307CAA-C474-E64A-884A-14629F15982D}">
      <dsp:nvSpPr>
        <dsp:cNvPr id="0" name=""/>
        <dsp:cNvSpPr/>
      </dsp:nvSpPr>
      <dsp:spPr>
        <a:xfrm>
          <a:off x="1655873" y="3008204"/>
          <a:ext cx="585042" cy="278426"/>
        </a:xfrm>
        <a:custGeom>
          <a:avLst/>
          <a:gdLst/>
          <a:ahLst/>
          <a:cxnLst/>
          <a:rect l="0" t="0" r="0" b="0"/>
          <a:pathLst>
            <a:path>
              <a:moveTo>
                <a:pt x="585042" y="0"/>
              </a:moveTo>
              <a:lnTo>
                <a:pt x="585042" y="189739"/>
              </a:lnTo>
              <a:lnTo>
                <a:pt x="0" y="189739"/>
              </a:lnTo>
              <a:lnTo>
                <a:pt x="0" y="278426"/>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B6F3516-2419-B44C-95B2-74446DFF8F05}">
      <dsp:nvSpPr>
        <dsp:cNvPr id="0" name=""/>
        <dsp:cNvSpPr/>
      </dsp:nvSpPr>
      <dsp:spPr>
        <a:xfrm>
          <a:off x="485788" y="3008204"/>
          <a:ext cx="1755126" cy="278426"/>
        </a:xfrm>
        <a:custGeom>
          <a:avLst/>
          <a:gdLst/>
          <a:ahLst/>
          <a:cxnLst/>
          <a:rect l="0" t="0" r="0" b="0"/>
          <a:pathLst>
            <a:path>
              <a:moveTo>
                <a:pt x="1755126" y="0"/>
              </a:moveTo>
              <a:lnTo>
                <a:pt x="1755126" y="189739"/>
              </a:lnTo>
              <a:lnTo>
                <a:pt x="0" y="189739"/>
              </a:lnTo>
              <a:lnTo>
                <a:pt x="0" y="278426"/>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E3F2DFB-7749-F147-AA8B-B57E23768E94}">
      <dsp:nvSpPr>
        <dsp:cNvPr id="0" name=""/>
        <dsp:cNvSpPr/>
      </dsp:nvSpPr>
      <dsp:spPr>
        <a:xfrm>
          <a:off x="2240915" y="2121865"/>
          <a:ext cx="2047647" cy="278426"/>
        </a:xfrm>
        <a:custGeom>
          <a:avLst/>
          <a:gdLst/>
          <a:ahLst/>
          <a:cxnLst/>
          <a:rect l="0" t="0" r="0" b="0"/>
          <a:pathLst>
            <a:path>
              <a:moveTo>
                <a:pt x="2047647" y="0"/>
              </a:moveTo>
              <a:lnTo>
                <a:pt x="2047647" y="189739"/>
              </a:lnTo>
              <a:lnTo>
                <a:pt x="0" y="189739"/>
              </a:lnTo>
              <a:lnTo>
                <a:pt x="0" y="27842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8165449-F20B-9840-A183-B16A03CA2A16}">
      <dsp:nvSpPr>
        <dsp:cNvPr id="0" name=""/>
        <dsp:cNvSpPr/>
      </dsp:nvSpPr>
      <dsp:spPr>
        <a:xfrm>
          <a:off x="2639807" y="1513953"/>
          <a:ext cx="957341" cy="60791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FDBE790-B100-214D-8129-5A9550AD79D6}">
      <dsp:nvSpPr>
        <dsp:cNvPr id="0" name=""/>
        <dsp:cNvSpPr/>
      </dsp:nvSpPr>
      <dsp:spPr>
        <a:xfrm>
          <a:off x="2746178" y="1615006"/>
          <a:ext cx="957341" cy="607912"/>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I. Problem Statement</a:t>
          </a:r>
        </a:p>
      </dsp:txBody>
      <dsp:txXfrm>
        <a:off x="2763983" y="1632811"/>
        <a:ext cx="921731" cy="572302"/>
      </dsp:txXfrm>
    </dsp:sp>
    <dsp:sp modelId="{733F4E36-4CB4-7248-8998-786330A7E32E}">
      <dsp:nvSpPr>
        <dsp:cNvPr id="0" name=""/>
        <dsp:cNvSpPr/>
      </dsp:nvSpPr>
      <dsp:spPr>
        <a:xfrm>
          <a:off x="3809892" y="1513953"/>
          <a:ext cx="957341" cy="60791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A805914-6602-AB4D-B5DE-8640FD827842}">
      <dsp:nvSpPr>
        <dsp:cNvPr id="0" name=""/>
        <dsp:cNvSpPr/>
      </dsp:nvSpPr>
      <dsp:spPr>
        <a:xfrm>
          <a:off x="3916263" y="1615006"/>
          <a:ext cx="957341" cy="607912"/>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II. Analysis</a:t>
          </a:r>
        </a:p>
      </dsp:txBody>
      <dsp:txXfrm>
        <a:off x="3934068" y="1632811"/>
        <a:ext cx="921731" cy="572302"/>
      </dsp:txXfrm>
    </dsp:sp>
    <dsp:sp modelId="{F0ACBA77-E6EF-054F-9D32-3216369F915B}">
      <dsp:nvSpPr>
        <dsp:cNvPr id="0" name=""/>
        <dsp:cNvSpPr/>
      </dsp:nvSpPr>
      <dsp:spPr>
        <a:xfrm>
          <a:off x="1762244" y="2400292"/>
          <a:ext cx="957341" cy="60791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8600CC0-16B6-CD4F-99BD-DA253E439F40}">
      <dsp:nvSpPr>
        <dsp:cNvPr id="0" name=""/>
        <dsp:cNvSpPr/>
      </dsp:nvSpPr>
      <dsp:spPr>
        <a:xfrm>
          <a:off x="1868615" y="2501345"/>
          <a:ext cx="957341" cy="607912"/>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Qualitative</a:t>
          </a:r>
        </a:p>
      </dsp:txBody>
      <dsp:txXfrm>
        <a:off x="1886420" y="2519150"/>
        <a:ext cx="921731" cy="572302"/>
      </dsp:txXfrm>
    </dsp:sp>
    <dsp:sp modelId="{57FDAA40-C86F-7848-9A64-D4DAD6A71E1F}">
      <dsp:nvSpPr>
        <dsp:cNvPr id="0" name=""/>
        <dsp:cNvSpPr/>
      </dsp:nvSpPr>
      <dsp:spPr>
        <a:xfrm>
          <a:off x="7117" y="3286631"/>
          <a:ext cx="957341" cy="60791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45DAEBA-D681-3F4E-A068-9266A7F562FB}">
      <dsp:nvSpPr>
        <dsp:cNvPr id="0" name=""/>
        <dsp:cNvSpPr/>
      </dsp:nvSpPr>
      <dsp:spPr>
        <a:xfrm>
          <a:off x="113489" y="3387684"/>
          <a:ext cx="957341" cy="607912"/>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Literature review</a:t>
          </a:r>
        </a:p>
      </dsp:txBody>
      <dsp:txXfrm>
        <a:off x="131294" y="3405489"/>
        <a:ext cx="921731" cy="572302"/>
      </dsp:txXfrm>
    </dsp:sp>
    <dsp:sp modelId="{81B4D735-C31B-5F42-8D8C-B702C18C4F31}">
      <dsp:nvSpPr>
        <dsp:cNvPr id="0" name=""/>
        <dsp:cNvSpPr/>
      </dsp:nvSpPr>
      <dsp:spPr>
        <a:xfrm>
          <a:off x="1177202" y="3286631"/>
          <a:ext cx="957341" cy="60791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75D29FB-0412-4A46-846C-E70583352723}">
      <dsp:nvSpPr>
        <dsp:cNvPr id="0" name=""/>
        <dsp:cNvSpPr/>
      </dsp:nvSpPr>
      <dsp:spPr>
        <a:xfrm>
          <a:off x="1283573" y="3387684"/>
          <a:ext cx="957341" cy="607912"/>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Consumer affairs</a:t>
          </a:r>
        </a:p>
      </dsp:txBody>
      <dsp:txXfrm>
        <a:off x="1301378" y="3405489"/>
        <a:ext cx="921731" cy="572302"/>
      </dsp:txXfrm>
    </dsp:sp>
    <dsp:sp modelId="{2B75F9F4-2D83-644A-A66C-4C618EAD5D81}">
      <dsp:nvSpPr>
        <dsp:cNvPr id="0" name=""/>
        <dsp:cNvSpPr/>
      </dsp:nvSpPr>
      <dsp:spPr>
        <a:xfrm>
          <a:off x="2347286" y="3286631"/>
          <a:ext cx="957341" cy="60791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79308F3-96D6-4847-B81A-DBC5B927AB45}">
      <dsp:nvSpPr>
        <dsp:cNvPr id="0" name=""/>
        <dsp:cNvSpPr/>
      </dsp:nvSpPr>
      <dsp:spPr>
        <a:xfrm>
          <a:off x="2453657" y="3387684"/>
          <a:ext cx="957341" cy="607912"/>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Google Trends analysis</a:t>
          </a:r>
        </a:p>
      </dsp:txBody>
      <dsp:txXfrm>
        <a:off x="2471462" y="3405489"/>
        <a:ext cx="921731" cy="572302"/>
      </dsp:txXfrm>
    </dsp:sp>
    <dsp:sp modelId="{22CE5E5D-7231-EC44-B2BC-12ADA8C11048}">
      <dsp:nvSpPr>
        <dsp:cNvPr id="0" name=""/>
        <dsp:cNvSpPr/>
      </dsp:nvSpPr>
      <dsp:spPr>
        <a:xfrm>
          <a:off x="3517370" y="3286631"/>
          <a:ext cx="957341" cy="60791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CDF3029-C5DB-EF47-9B20-14454BA0E328}">
      <dsp:nvSpPr>
        <dsp:cNvPr id="0" name=""/>
        <dsp:cNvSpPr/>
      </dsp:nvSpPr>
      <dsp:spPr>
        <a:xfrm>
          <a:off x="3623742" y="3387684"/>
          <a:ext cx="957341" cy="607912"/>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Macy's - Competitive</a:t>
          </a:r>
        </a:p>
      </dsp:txBody>
      <dsp:txXfrm>
        <a:off x="3641547" y="3405489"/>
        <a:ext cx="921731" cy="572302"/>
      </dsp:txXfrm>
    </dsp:sp>
    <dsp:sp modelId="{3A58AADD-AE2C-5F42-A736-678FCE8A072D}">
      <dsp:nvSpPr>
        <dsp:cNvPr id="0" name=""/>
        <dsp:cNvSpPr/>
      </dsp:nvSpPr>
      <dsp:spPr>
        <a:xfrm>
          <a:off x="5857539" y="2400292"/>
          <a:ext cx="957341" cy="60791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96296EE-F93B-DE41-95A4-0A57F3B00BAF}">
      <dsp:nvSpPr>
        <dsp:cNvPr id="0" name=""/>
        <dsp:cNvSpPr/>
      </dsp:nvSpPr>
      <dsp:spPr>
        <a:xfrm>
          <a:off x="5963911" y="2501345"/>
          <a:ext cx="957341" cy="607912"/>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Quantitative</a:t>
          </a:r>
        </a:p>
      </dsp:txBody>
      <dsp:txXfrm>
        <a:off x="5981716" y="2519150"/>
        <a:ext cx="921731" cy="572302"/>
      </dsp:txXfrm>
    </dsp:sp>
    <dsp:sp modelId="{AA8EC8BB-11E5-0C49-9832-FBFB62CE67DD}">
      <dsp:nvSpPr>
        <dsp:cNvPr id="0" name=""/>
        <dsp:cNvSpPr/>
      </dsp:nvSpPr>
      <dsp:spPr>
        <a:xfrm>
          <a:off x="4687455" y="3286631"/>
          <a:ext cx="957341" cy="60791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0D3D283-CD2A-924F-8926-925B7A398915}">
      <dsp:nvSpPr>
        <dsp:cNvPr id="0" name=""/>
        <dsp:cNvSpPr/>
      </dsp:nvSpPr>
      <dsp:spPr>
        <a:xfrm>
          <a:off x="4793826" y="3387684"/>
          <a:ext cx="957341" cy="607912"/>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Redditt</a:t>
          </a:r>
        </a:p>
      </dsp:txBody>
      <dsp:txXfrm>
        <a:off x="4811631" y="3405489"/>
        <a:ext cx="921731" cy="572302"/>
      </dsp:txXfrm>
    </dsp:sp>
    <dsp:sp modelId="{DFCA42B9-82B7-4F46-A6FB-DE7DF950675B}">
      <dsp:nvSpPr>
        <dsp:cNvPr id="0" name=""/>
        <dsp:cNvSpPr/>
      </dsp:nvSpPr>
      <dsp:spPr>
        <a:xfrm>
          <a:off x="5857539" y="3286631"/>
          <a:ext cx="957341" cy="60791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A44C3B1-D0DA-2E4B-A2B6-D35E4A7F1C3A}">
      <dsp:nvSpPr>
        <dsp:cNvPr id="0" name=""/>
        <dsp:cNvSpPr/>
      </dsp:nvSpPr>
      <dsp:spPr>
        <a:xfrm>
          <a:off x="5963911" y="3387684"/>
          <a:ext cx="957341" cy="607912"/>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Amazon</a:t>
          </a:r>
        </a:p>
      </dsp:txBody>
      <dsp:txXfrm>
        <a:off x="5981716" y="3405489"/>
        <a:ext cx="921731" cy="572302"/>
      </dsp:txXfrm>
    </dsp:sp>
    <dsp:sp modelId="{09D323BE-4BAC-A94D-8205-4F1A13221E23}">
      <dsp:nvSpPr>
        <dsp:cNvPr id="0" name=""/>
        <dsp:cNvSpPr/>
      </dsp:nvSpPr>
      <dsp:spPr>
        <a:xfrm>
          <a:off x="7027624" y="3286631"/>
          <a:ext cx="957341" cy="60791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53E838C-06D6-304B-B401-E18792AD1E04}">
      <dsp:nvSpPr>
        <dsp:cNvPr id="0" name=""/>
        <dsp:cNvSpPr/>
      </dsp:nvSpPr>
      <dsp:spPr>
        <a:xfrm>
          <a:off x="7133995" y="3387684"/>
          <a:ext cx="957341" cy="607912"/>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Google shopping</a:t>
          </a:r>
        </a:p>
      </dsp:txBody>
      <dsp:txXfrm>
        <a:off x="7151800" y="3405489"/>
        <a:ext cx="921731" cy="572302"/>
      </dsp:txXfrm>
    </dsp:sp>
    <dsp:sp modelId="{D05D18D2-1F9A-2F47-8D95-E1DF50068466}">
      <dsp:nvSpPr>
        <dsp:cNvPr id="0" name=""/>
        <dsp:cNvSpPr/>
      </dsp:nvSpPr>
      <dsp:spPr>
        <a:xfrm>
          <a:off x="4979976" y="1513953"/>
          <a:ext cx="957341" cy="60791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C1E77DE-BF2E-914F-A396-65D1B8E97960}">
      <dsp:nvSpPr>
        <dsp:cNvPr id="0" name=""/>
        <dsp:cNvSpPr/>
      </dsp:nvSpPr>
      <dsp:spPr>
        <a:xfrm>
          <a:off x="5086347" y="1615006"/>
          <a:ext cx="957341" cy="607912"/>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III. Big data in marketing strategy</a:t>
          </a:r>
        </a:p>
      </dsp:txBody>
      <dsp:txXfrm>
        <a:off x="5104152" y="1632811"/>
        <a:ext cx="921731" cy="572302"/>
      </dsp:txXfrm>
    </dsp:sp>
    <dsp:sp modelId="{38CF9E16-512A-F24D-AD73-1CB4E14A95E4}">
      <dsp:nvSpPr>
        <dsp:cNvPr id="0" name=""/>
        <dsp:cNvSpPr/>
      </dsp:nvSpPr>
      <dsp:spPr>
        <a:xfrm>
          <a:off x="6150060" y="1513953"/>
          <a:ext cx="957341" cy="60791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0E76D43-66DA-AD4C-B4A5-7B54FF4729D3}">
      <dsp:nvSpPr>
        <dsp:cNvPr id="0" name=""/>
        <dsp:cNvSpPr/>
      </dsp:nvSpPr>
      <dsp:spPr>
        <a:xfrm>
          <a:off x="6256432" y="1615006"/>
          <a:ext cx="957341" cy="607912"/>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IV. Art vs Science in GAP</a:t>
          </a:r>
          <a:endParaRPr lang="en-US" sz="1200" kern="1200"/>
        </a:p>
      </dsp:txBody>
      <dsp:txXfrm>
        <a:off x="6274237" y="1632811"/>
        <a:ext cx="921731" cy="57230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EABA8BC-B4A6-9046-B92F-60571B0CA21B}">
      <dsp:nvSpPr>
        <dsp:cNvPr id="0" name=""/>
        <dsp:cNvSpPr/>
      </dsp:nvSpPr>
      <dsp:spPr>
        <a:xfrm>
          <a:off x="2979" y="369772"/>
          <a:ext cx="890576" cy="53434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sz="800" kern="1200"/>
            <a:t>Data collection</a:t>
          </a:r>
        </a:p>
      </dsp:txBody>
      <dsp:txXfrm>
        <a:off x="18629" y="385422"/>
        <a:ext cx="859276" cy="503045"/>
      </dsp:txXfrm>
    </dsp:sp>
    <dsp:sp modelId="{6E99706B-524E-CF43-AFCF-EAC8A32663B3}">
      <dsp:nvSpPr>
        <dsp:cNvPr id="0" name=""/>
        <dsp:cNvSpPr/>
      </dsp:nvSpPr>
      <dsp:spPr>
        <a:xfrm>
          <a:off x="971926" y="526513"/>
          <a:ext cx="188802" cy="22086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US" sz="800" kern="1200"/>
        </a:p>
      </dsp:txBody>
      <dsp:txXfrm>
        <a:off x="971926" y="570685"/>
        <a:ext cx="132161" cy="132518"/>
      </dsp:txXfrm>
    </dsp:sp>
    <dsp:sp modelId="{4B368EC5-CDD5-BD41-8444-B0DEECBFA2E8}">
      <dsp:nvSpPr>
        <dsp:cNvPr id="0" name=""/>
        <dsp:cNvSpPr/>
      </dsp:nvSpPr>
      <dsp:spPr>
        <a:xfrm>
          <a:off x="1249786" y="369772"/>
          <a:ext cx="890576" cy="53434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sz="800" kern="1200"/>
            <a:t>Cleaning data</a:t>
          </a:r>
        </a:p>
      </dsp:txBody>
      <dsp:txXfrm>
        <a:off x="1265436" y="385422"/>
        <a:ext cx="859276" cy="503045"/>
      </dsp:txXfrm>
    </dsp:sp>
    <dsp:sp modelId="{291550A6-74CD-3A4D-B43C-71C1DCF34EE1}">
      <dsp:nvSpPr>
        <dsp:cNvPr id="0" name=""/>
        <dsp:cNvSpPr/>
      </dsp:nvSpPr>
      <dsp:spPr>
        <a:xfrm>
          <a:off x="2218733" y="526513"/>
          <a:ext cx="188802" cy="22086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US" sz="800" kern="1200"/>
        </a:p>
      </dsp:txBody>
      <dsp:txXfrm>
        <a:off x="2218733" y="570685"/>
        <a:ext cx="132161" cy="132518"/>
      </dsp:txXfrm>
    </dsp:sp>
    <dsp:sp modelId="{40D117BF-B11A-1048-86C5-1F1C8DF8B989}">
      <dsp:nvSpPr>
        <dsp:cNvPr id="0" name=""/>
        <dsp:cNvSpPr/>
      </dsp:nvSpPr>
      <dsp:spPr>
        <a:xfrm>
          <a:off x="2496593" y="369772"/>
          <a:ext cx="890576" cy="53434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sz="800" kern="1200"/>
            <a:t>Building regression models</a:t>
          </a:r>
        </a:p>
      </dsp:txBody>
      <dsp:txXfrm>
        <a:off x="2512243" y="385422"/>
        <a:ext cx="859276" cy="503045"/>
      </dsp:txXfrm>
    </dsp:sp>
    <dsp:sp modelId="{0DC21B48-B6DB-5243-BFEB-5EF029675587}">
      <dsp:nvSpPr>
        <dsp:cNvPr id="0" name=""/>
        <dsp:cNvSpPr/>
      </dsp:nvSpPr>
      <dsp:spPr>
        <a:xfrm rot="5400000">
          <a:off x="2847480" y="966458"/>
          <a:ext cx="188802" cy="22086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US" sz="800" kern="1200"/>
        </a:p>
      </dsp:txBody>
      <dsp:txXfrm rot="-5400000">
        <a:off x="2875623" y="982488"/>
        <a:ext cx="132518" cy="132161"/>
      </dsp:txXfrm>
    </dsp:sp>
    <dsp:sp modelId="{E8B048B8-E07B-344D-88DA-578F6F22D137}">
      <dsp:nvSpPr>
        <dsp:cNvPr id="0" name=""/>
        <dsp:cNvSpPr/>
      </dsp:nvSpPr>
      <dsp:spPr>
        <a:xfrm>
          <a:off x="2496593" y="1260348"/>
          <a:ext cx="890576" cy="53434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sz="800" kern="1200"/>
            <a:t>Analyzing the effect of variables on rating</a:t>
          </a:r>
        </a:p>
      </dsp:txBody>
      <dsp:txXfrm>
        <a:off x="2512243" y="1275998"/>
        <a:ext cx="859276" cy="503045"/>
      </dsp:txXfrm>
    </dsp:sp>
    <dsp:sp modelId="{3166CC63-552B-034E-972B-3341C328946F}">
      <dsp:nvSpPr>
        <dsp:cNvPr id="0" name=""/>
        <dsp:cNvSpPr/>
      </dsp:nvSpPr>
      <dsp:spPr>
        <a:xfrm rot="10800000">
          <a:off x="2229420" y="1417090"/>
          <a:ext cx="188802" cy="22086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US" sz="800" kern="1200"/>
        </a:p>
      </dsp:txBody>
      <dsp:txXfrm rot="10800000">
        <a:off x="2286061" y="1461262"/>
        <a:ext cx="132161" cy="132518"/>
      </dsp:txXfrm>
    </dsp:sp>
    <dsp:sp modelId="{761F5EFE-C4D6-4747-A30D-E05EF1505B5E}">
      <dsp:nvSpPr>
        <dsp:cNvPr id="0" name=""/>
        <dsp:cNvSpPr/>
      </dsp:nvSpPr>
      <dsp:spPr>
        <a:xfrm>
          <a:off x="1249786" y="1260348"/>
          <a:ext cx="890576" cy="53434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sz="800" kern="1200"/>
            <a:t>Evaluating regression model</a:t>
          </a:r>
        </a:p>
      </dsp:txBody>
      <dsp:txXfrm>
        <a:off x="1265436" y="1275998"/>
        <a:ext cx="859276" cy="503045"/>
      </dsp:txXfrm>
    </dsp:sp>
    <dsp:sp modelId="{66F1EF9C-67A8-D546-B8E6-F18BBF1630C5}">
      <dsp:nvSpPr>
        <dsp:cNvPr id="0" name=""/>
        <dsp:cNvSpPr/>
      </dsp:nvSpPr>
      <dsp:spPr>
        <a:xfrm rot="10800000">
          <a:off x="982613" y="1417090"/>
          <a:ext cx="188802" cy="22086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US" sz="800" kern="1200"/>
        </a:p>
      </dsp:txBody>
      <dsp:txXfrm rot="10800000">
        <a:off x="1039254" y="1461262"/>
        <a:ext cx="132161" cy="132518"/>
      </dsp:txXfrm>
    </dsp:sp>
    <dsp:sp modelId="{A3556C71-4741-1F4E-8765-F600B64CBB2D}">
      <dsp:nvSpPr>
        <dsp:cNvPr id="0" name=""/>
        <dsp:cNvSpPr/>
      </dsp:nvSpPr>
      <dsp:spPr>
        <a:xfrm>
          <a:off x="2979" y="1260348"/>
          <a:ext cx="890576" cy="53434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sz="800" kern="1200"/>
            <a:t>Hypothesis testing across brands</a:t>
          </a:r>
        </a:p>
      </dsp:txBody>
      <dsp:txXfrm>
        <a:off x="18629" y="1275998"/>
        <a:ext cx="859276" cy="50304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10479EE-CA54-1F41-BDF8-E86122C87314}">
      <dsp:nvSpPr>
        <dsp:cNvPr id="0" name=""/>
        <dsp:cNvSpPr/>
      </dsp:nvSpPr>
      <dsp:spPr>
        <a:xfrm>
          <a:off x="1936204" y="578429"/>
          <a:ext cx="774925" cy="774925"/>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sp>
    <dsp:sp modelId="{616E35AA-9706-DD4B-BED2-9DF23A64ABC4}">
      <dsp:nvSpPr>
        <dsp:cNvPr id="0" name=""/>
        <dsp:cNvSpPr/>
      </dsp:nvSpPr>
      <dsp:spPr>
        <a:xfrm>
          <a:off x="1839338" y="0"/>
          <a:ext cx="968656" cy="527672"/>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r>
            <a:rPr lang="en-US" sz="1000" b="1" kern="1200"/>
            <a:t>Customer-Centricity</a:t>
          </a:r>
          <a:endParaRPr lang="en-US" sz="1000" kern="1200"/>
        </a:p>
      </dsp:txBody>
      <dsp:txXfrm>
        <a:off x="1839338" y="0"/>
        <a:ext cx="968656" cy="527672"/>
      </dsp:txXfrm>
    </dsp:sp>
    <dsp:sp modelId="{4074AF79-AD11-D342-AA2C-5B45EE988CCF}">
      <dsp:nvSpPr>
        <dsp:cNvPr id="0" name=""/>
        <dsp:cNvSpPr/>
      </dsp:nvSpPr>
      <dsp:spPr>
        <a:xfrm>
          <a:off x="2187732" y="723665"/>
          <a:ext cx="774925" cy="774925"/>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sp>
    <dsp:sp modelId="{6AD590C4-CD8B-6944-BB7B-E46992CBC735}">
      <dsp:nvSpPr>
        <dsp:cNvPr id="0" name=""/>
        <dsp:cNvSpPr/>
      </dsp:nvSpPr>
      <dsp:spPr>
        <a:xfrm>
          <a:off x="3020131" y="502545"/>
          <a:ext cx="917963" cy="577927"/>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r>
            <a:rPr lang="en-US" sz="1000" b="1" kern="1200"/>
            <a:t>Trend Analysis and Design</a:t>
          </a:r>
          <a:endParaRPr lang="en-US" sz="1000" kern="1200"/>
        </a:p>
      </dsp:txBody>
      <dsp:txXfrm>
        <a:off x="3020131" y="502545"/>
        <a:ext cx="917963" cy="577927"/>
      </dsp:txXfrm>
    </dsp:sp>
    <dsp:sp modelId="{8C954B11-92DB-DD45-956C-C05DAC256780}">
      <dsp:nvSpPr>
        <dsp:cNvPr id="0" name=""/>
        <dsp:cNvSpPr/>
      </dsp:nvSpPr>
      <dsp:spPr>
        <a:xfrm>
          <a:off x="2187732" y="1014137"/>
          <a:ext cx="774925" cy="774925"/>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sp>
    <dsp:sp modelId="{FE9BB8D9-1106-154B-8DAE-8C7733DBA243}">
      <dsp:nvSpPr>
        <dsp:cNvPr id="0" name=""/>
        <dsp:cNvSpPr/>
      </dsp:nvSpPr>
      <dsp:spPr>
        <a:xfrm>
          <a:off x="3020131" y="1364411"/>
          <a:ext cx="917963" cy="645771"/>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r>
            <a:rPr lang="en-US" sz="1000" b="1" kern="1200"/>
            <a:t>Clarity in Target Audience</a:t>
          </a:r>
          <a:endParaRPr lang="en-US" sz="1000" kern="1200"/>
        </a:p>
      </dsp:txBody>
      <dsp:txXfrm>
        <a:off x="3020131" y="1364411"/>
        <a:ext cx="917963" cy="645771"/>
      </dsp:txXfrm>
    </dsp:sp>
    <dsp:sp modelId="{2FC37755-9011-954C-ACCC-21CE7542CDE3}">
      <dsp:nvSpPr>
        <dsp:cNvPr id="0" name=""/>
        <dsp:cNvSpPr/>
      </dsp:nvSpPr>
      <dsp:spPr>
        <a:xfrm>
          <a:off x="1936204" y="1159623"/>
          <a:ext cx="774925" cy="774925"/>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sp>
    <dsp:sp modelId="{6C3CE3F9-7E55-0E48-B425-6C2389D45659}">
      <dsp:nvSpPr>
        <dsp:cNvPr id="0" name=""/>
        <dsp:cNvSpPr/>
      </dsp:nvSpPr>
      <dsp:spPr>
        <a:xfrm>
          <a:off x="1839338" y="1985055"/>
          <a:ext cx="968656" cy="527672"/>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r>
            <a:rPr lang="en-US" sz="1000" b="1" kern="1200"/>
            <a:t>Digital Transformation</a:t>
          </a:r>
          <a:endParaRPr lang="en-US" sz="1000" kern="1200"/>
        </a:p>
      </dsp:txBody>
      <dsp:txXfrm>
        <a:off x="1839338" y="1985055"/>
        <a:ext cx="968656" cy="527672"/>
      </dsp:txXfrm>
    </dsp:sp>
    <dsp:sp modelId="{8CD71BDB-DC00-1242-98ED-3BE38558C0BA}">
      <dsp:nvSpPr>
        <dsp:cNvPr id="0" name=""/>
        <dsp:cNvSpPr/>
      </dsp:nvSpPr>
      <dsp:spPr>
        <a:xfrm>
          <a:off x="1684676" y="1014137"/>
          <a:ext cx="774925" cy="774925"/>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sp>
    <dsp:sp modelId="{B6D60069-47B5-4149-AE45-FF929E561250}">
      <dsp:nvSpPr>
        <dsp:cNvPr id="0" name=""/>
        <dsp:cNvSpPr/>
      </dsp:nvSpPr>
      <dsp:spPr>
        <a:xfrm>
          <a:off x="709239" y="1364411"/>
          <a:ext cx="917963" cy="645771"/>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r>
            <a:rPr lang="en-US" sz="1000" b="1" kern="1200"/>
            <a:t>Customer Tracking</a:t>
          </a:r>
          <a:endParaRPr lang="en-US" sz="1000" kern="1200"/>
        </a:p>
      </dsp:txBody>
      <dsp:txXfrm>
        <a:off x="709239" y="1364411"/>
        <a:ext cx="917963" cy="645771"/>
      </dsp:txXfrm>
    </dsp:sp>
    <dsp:sp modelId="{56F4FF87-091D-2348-BAA9-DF0BB5771463}">
      <dsp:nvSpPr>
        <dsp:cNvPr id="0" name=""/>
        <dsp:cNvSpPr/>
      </dsp:nvSpPr>
      <dsp:spPr>
        <a:xfrm>
          <a:off x="1684676" y="723665"/>
          <a:ext cx="774925" cy="774925"/>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sp>
    <dsp:sp modelId="{436D4992-EE4E-034F-9875-3A36007B38CA}">
      <dsp:nvSpPr>
        <dsp:cNvPr id="0" name=""/>
        <dsp:cNvSpPr/>
      </dsp:nvSpPr>
      <dsp:spPr>
        <a:xfrm>
          <a:off x="709239" y="502545"/>
          <a:ext cx="917963" cy="645771"/>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r>
            <a:rPr lang="en-US" sz="1000" b="1" kern="1200"/>
            <a:t>Dynamic Fashion Industr</a:t>
          </a:r>
          <a:r>
            <a:rPr lang="en-US" sz="1100" b="1" kern="1200"/>
            <a:t>y</a:t>
          </a:r>
          <a:endParaRPr lang="en-US" sz="1100" kern="1200"/>
        </a:p>
      </dsp:txBody>
      <dsp:txXfrm>
        <a:off x="709239" y="502545"/>
        <a:ext cx="917963" cy="64577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D2354F9-2348-7142-A52E-8624191DFF3A}">
      <dsp:nvSpPr>
        <dsp:cNvPr id="0" name=""/>
        <dsp:cNvSpPr/>
      </dsp:nvSpPr>
      <dsp:spPr>
        <a:xfrm>
          <a:off x="0" y="0"/>
          <a:ext cx="3889689"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E0F5884-E3D6-F346-80D3-0AF45C5C3DA0}">
      <dsp:nvSpPr>
        <dsp:cNvPr id="0" name=""/>
        <dsp:cNvSpPr/>
      </dsp:nvSpPr>
      <dsp:spPr>
        <a:xfrm>
          <a:off x="0" y="0"/>
          <a:ext cx="3889689" cy="2384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290" tIns="34290" rIns="34290" bIns="34290" numCol="1" spcCol="1270" anchor="t" anchorCtr="0">
          <a:noAutofit/>
        </a:bodyPr>
        <a:lstStyle/>
        <a:p>
          <a:pPr marL="0" lvl="0" indent="0" algn="l" defTabSz="400050">
            <a:lnSpc>
              <a:spcPct val="90000"/>
            </a:lnSpc>
            <a:spcBef>
              <a:spcPct val="0"/>
            </a:spcBef>
            <a:spcAft>
              <a:spcPct val="35000"/>
            </a:spcAft>
            <a:buNone/>
          </a:pPr>
          <a:r>
            <a:rPr lang="en-US" sz="900" b="1" kern="1200"/>
            <a:t>Art: </a:t>
          </a:r>
          <a:r>
            <a:rPr lang="en-US" sz="900" kern="1200"/>
            <a:t>Branding, Customer experience, emotional engagement</a:t>
          </a:r>
        </a:p>
      </dsp:txBody>
      <dsp:txXfrm>
        <a:off x="0" y="0"/>
        <a:ext cx="3889689" cy="238415"/>
      </dsp:txXfrm>
    </dsp:sp>
    <dsp:sp modelId="{4FD66917-007B-CD4C-94F3-4D682530E520}">
      <dsp:nvSpPr>
        <dsp:cNvPr id="0" name=""/>
        <dsp:cNvSpPr/>
      </dsp:nvSpPr>
      <dsp:spPr>
        <a:xfrm>
          <a:off x="0" y="238415"/>
          <a:ext cx="3889689"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28E1EC5-0A31-104F-8C43-416DFA3B9ED3}">
      <dsp:nvSpPr>
        <dsp:cNvPr id="0" name=""/>
        <dsp:cNvSpPr/>
      </dsp:nvSpPr>
      <dsp:spPr>
        <a:xfrm>
          <a:off x="0" y="238415"/>
          <a:ext cx="3889689" cy="2384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290" tIns="34290" rIns="34290" bIns="34290" numCol="1" spcCol="1270" anchor="t" anchorCtr="0">
          <a:noAutofit/>
        </a:bodyPr>
        <a:lstStyle/>
        <a:p>
          <a:pPr marL="0" lvl="0" indent="0" algn="l" defTabSz="400050">
            <a:lnSpc>
              <a:spcPct val="90000"/>
            </a:lnSpc>
            <a:spcBef>
              <a:spcPct val="0"/>
            </a:spcBef>
            <a:spcAft>
              <a:spcPct val="35000"/>
            </a:spcAft>
            <a:buNone/>
          </a:pPr>
          <a:r>
            <a:rPr lang="en-US" sz="900" b="1" kern="1200"/>
            <a:t>Science: </a:t>
          </a:r>
          <a:r>
            <a:rPr lang="en-US" sz="900" kern="1200"/>
            <a:t>Decision making, precision, scalability, trend analysis</a:t>
          </a:r>
        </a:p>
      </dsp:txBody>
      <dsp:txXfrm>
        <a:off x="0" y="238415"/>
        <a:ext cx="3889689" cy="238415"/>
      </dsp:txXfrm>
    </dsp:sp>
  </dsp:spTree>
</dsp:drawing>
</file>

<file path=ppt/diagrams/layout1.xml><?xml version="1.0" encoding="utf-8"?>
<dgm:layoutDef xmlns:dgm="http://schemas.openxmlformats.org/drawingml/2006/diagram" xmlns:a="http://schemas.openxmlformats.org/drawingml/2006/main" uniqueId="urn:microsoft.com/office/officeart/2005/8/layout/venn3">
  <dgm:title val=""/>
  <dgm:desc val=""/>
  <dgm:catLst>
    <dgm:cat type="relationship" pri="2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fallback" val="2D"/>
        </dgm:alg>
      </dgm:if>
      <dgm:else name="Name3">
        <dgm:alg type="lin">
          <dgm:param type="fallback" val="2D"/>
          <dgm:param type="linDir" val="fromR"/>
        </dgm:alg>
      </dgm:else>
    </dgm:choose>
    <dgm:shape xmlns:r="http://schemas.openxmlformats.org/officeDocument/2006/relationships" r:blip="">
      <dgm:adjLst/>
    </dgm:shape>
    <dgm:presOf/>
    <dgm:constrLst>
      <dgm:constr type="w" for="ch" ptType="node" refType="w"/>
      <dgm:constr type="h" for="ch" ptType="node" refType="w" refFor="ch" refPtType="node"/>
      <dgm:constr type="w" for="ch" forName="space" refType="w" refFor="ch" refPtType="node" fact="-0.2"/>
      <dgm:constr type="primFontSz" for="ch" ptType="node" op="equ" val="65"/>
    </dgm:constrLst>
    <dgm:ruleLst/>
    <dgm:forEach name="Name4" axis="ch" ptType="node">
      <dgm:layoutNode name="Name5" styleLbl="vennNode1">
        <dgm:varLst>
          <dgm:bulletEnabled val="1"/>
        </dgm:varLst>
        <dgm:alg type="tx">
          <dgm:param type="txAnchorVertCh" val="mid"/>
          <dgm:param type="txAnchorHorzCh" val="ctr"/>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w" fact="0.156"/>
          <dgm:constr type="rMarg" refType="w" fact="0.156"/>
        </dgm:constrLst>
        <dgm:ruleLst>
          <dgm:rule type="primFontSz" val="5" fact="NaN" max="NaN"/>
        </dgm:ruleLst>
      </dgm:layoutNode>
      <dgm:forEach name="Name6"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5.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1926CF7-48D8-2F46-AFC8-8A5D2298DFDD}" type="datetimeFigureOut">
              <a:rPr lang="en-US" smtClean="0"/>
              <a:t>1/24/24</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37BF745-0557-B241-863F-056113C7032A}" type="slidenum">
              <a:rPr lang="en-US" smtClean="0"/>
              <a:t>‹#›</a:t>
            </a:fld>
            <a:endParaRPr lang="en-US"/>
          </a:p>
        </p:txBody>
      </p:sp>
    </p:spTree>
    <p:extLst>
      <p:ext uri="{BB962C8B-B14F-4D97-AF65-F5344CB8AC3E}">
        <p14:creationId xmlns:p14="http://schemas.microsoft.com/office/powerpoint/2010/main" val="31656743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37BF745-0557-B241-863F-056113C7032A}" type="slidenum">
              <a:rPr lang="en-US" smtClean="0"/>
              <a:t>1</a:t>
            </a:fld>
            <a:endParaRPr lang="en-US"/>
          </a:p>
        </p:txBody>
      </p:sp>
    </p:spTree>
    <p:extLst>
      <p:ext uri="{BB962C8B-B14F-4D97-AF65-F5344CB8AC3E}">
        <p14:creationId xmlns:p14="http://schemas.microsoft.com/office/powerpoint/2010/main" val="35323316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u="none" strike="noStrike">
                <a:solidFill>
                  <a:srgbClr val="D1D5DB"/>
                </a:solidFill>
                <a:effectLst/>
                <a:latin typeface="Söhne"/>
              </a:rPr>
              <a:t>In today’s world, we delve into marketing's landscape in the era of big data and predictive analytics. </a:t>
            </a:r>
          </a:p>
          <a:p>
            <a:endParaRPr lang="en-US" b="0" i="0" u="none" strike="noStrike">
              <a:solidFill>
                <a:srgbClr val="D1D5DB"/>
              </a:solidFill>
              <a:effectLst/>
              <a:latin typeface="Söhne"/>
            </a:endParaRPr>
          </a:p>
          <a:p>
            <a:r>
              <a:rPr lang="en-US" b="0" i="0" u="none" strike="noStrike">
                <a:solidFill>
                  <a:srgbClr val="D1D5DB"/>
                </a:solidFill>
                <a:effectLst/>
                <a:latin typeface="Söhne"/>
              </a:rPr>
              <a:t>These tools are invaluable for precision targeting, personalization, and demand forecasting, making 'science' paramount in these areas. However, marketing is more than just data; it's about emotions, storytelling, and experiences, where 'art' shines in branding, customer engagement, and creating memorable experiences. </a:t>
            </a:r>
          </a:p>
          <a:p>
            <a:endParaRPr lang="en-US" b="0" i="0" u="none" strike="noStrike">
              <a:solidFill>
                <a:srgbClr val="D1D5DB"/>
              </a:solidFill>
              <a:effectLst/>
              <a:latin typeface="Söhne"/>
            </a:endParaRPr>
          </a:p>
          <a:p>
            <a:r>
              <a:rPr lang="en-US" b="0" i="0" u="none" strike="noStrike">
                <a:solidFill>
                  <a:srgbClr val="D1D5DB"/>
                </a:solidFill>
                <a:effectLst/>
                <a:latin typeface="Söhne"/>
              </a:rPr>
              <a:t>Take Amazon, for instance, whose personalized recommendations, pricing optimization, and demand forecasting are all powered by big data utilization, enhancing customer satisfaction. Similarly, Sephora's 'Color IQ' system is a prime example of using data to elevate the customer experience. However, GAP recognizes that 'art' still has a vital role, especially in branding, emotional engagement, and customer experience, ensuring that it strikes a balance between 'art' and 'science.' This equilibrium empowers GAP to respond effectively to the evolving market while fostering deep connections with consumers, maintaining its unique position in the fashion retail sector.</a:t>
            </a:r>
            <a:endParaRPr lang="en-US"/>
          </a:p>
        </p:txBody>
      </p:sp>
      <p:sp>
        <p:nvSpPr>
          <p:cNvPr id="4" name="Slide Number Placeholder 3"/>
          <p:cNvSpPr>
            <a:spLocks noGrp="1"/>
          </p:cNvSpPr>
          <p:nvPr>
            <p:ph type="sldNum" sz="quarter" idx="5"/>
          </p:nvPr>
        </p:nvSpPr>
        <p:spPr/>
        <p:txBody>
          <a:bodyPr/>
          <a:lstStyle/>
          <a:p>
            <a:fld id="{237BF745-0557-B241-863F-056113C7032A}" type="slidenum">
              <a:rPr lang="en-US" smtClean="0"/>
              <a:t>14</a:t>
            </a:fld>
            <a:endParaRPr lang="en-US"/>
          </a:p>
        </p:txBody>
      </p:sp>
    </p:spTree>
    <p:extLst>
      <p:ext uri="{BB962C8B-B14F-4D97-AF65-F5344CB8AC3E}">
        <p14:creationId xmlns:p14="http://schemas.microsoft.com/office/powerpoint/2010/main" val="137602113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 Black">
    <p:bg>
      <p:bgPr>
        <a:solidFill>
          <a:schemeClr val="tx1"/>
        </a:solidFill>
        <a:effectLst/>
      </p:bgPr>
    </p:bg>
    <p:spTree>
      <p:nvGrpSpPr>
        <p:cNvPr id="1" name=""/>
        <p:cNvGrpSpPr/>
        <p:nvPr/>
      </p:nvGrpSpPr>
      <p:grpSpPr>
        <a:xfrm>
          <a:off x="0" y="0"/>
          <a:ext cx="0" cy="0"/>
          <a:chOff x="0" y="0"/>
          <a:chExt cx="0" cy="0"/>
        </a:xfrm>
      </p:grpSpPr>
      <p:pic>
        <p:nvPicPr>
          <p:cNvPr id="2" name="Black Triangle">
            <a:extLst>
              <a:ext uri="{FF2B5EF4-FFF2-40B4-BE49-F238E27FC236}">
                <a16:creationId xmlns:a16="http://schemas.microsoft.com/office/drawing/2014/main" id="{E6FF8326-7C7F-B6EE-5081-7AD19B61BF99}"/>
              </a:ext>
            </a:extLst>
          </p:cNvPr>
          <p:cNvPicPr>
            <a:picLocks noChangeAspect="1"/>
          </p:cNvPicPr>
          <p:nvPr userDrawn="1"/>
        </p:nvPicPr>
        <p:blipFill>
          <a:blip r:embed="rId2"/>
          <a:stretch>
            <a:fillRect/>
          </a:stretch>
        </p:blipFill>
        <p:spPr>
          <a:xfrm>
            <a:off x="7467600" y="0"/>
            <a:ext cx="1676400" cy="6858000"/>
          </a:xfrm>
          <a:prstGeom prst="rect">
            <a:avLst/>
          </a:prstGeom>
          <a:noFill/>
        </p:spPr>
      </p:pic>
      <p:sp>
        <p:nvSpPr>
          <p:cNvPr id="6" name="Triangle 5">
            <a:extLst>
              <a:ext uri="{FF2B5EF4-FFF2-40B4-BE49-F238E27FC236}">
                <a16:creationId xmlns:a16="http://schemas.microsoft.com/office/drawing/2014/main" id="{47BD40D6-A6F9-8B8C-560F-0C7A97097E8F}"/>
              </a:ext>
            </a:extLst>
          </p:cNvPr>
          <p:cNvSpPr/>
          <p:nvPr userDrawn="1"/>
        </p:nvSpPr>
        <p:spPr>
          <a:xfrm>
            <a:off x="7466030" y="-9439"/>
            <a:ext cx="1685041" cy="6867440"/>
          </a:xfrm>
          <a:custGeom>
            <a:avLst/>
            <a:gdLst>
              <a:gd name="connsiteX0" fmla="*/ 0 w 2243579"/>
              <a:gd name="connsiteY0" fmla="*/ 0 h 6881568"/>
              <a:gd name="connsiteX1" fmla="*/ 2243579 w 2243579"/>
              <a:gd name="connsiteY1" fmla="*/ 0 h 6881568"/>
              <a:gd name="connsiteX2" fmla="*/ 2243579 w 2243579"/>
              <a:gd name="connsiteY2" fmla="*/ 6881568 h 6881568"/>
              <a:gd name="connsiteX3" fmla="*/ 0 w 2243579"/>
              <a:gd name="connsiteY3" fmla="*/ 6881568 h 6881568"/>
              <a:gd name="connsiteX4" fmla="*/ 0 w 2243579"/>
              <a:gd name="connsiteY4" fmla="*/ 0 h 6881568"/>
              <a:gd name="connsiteX0" fmla="*/ 1300899 w 2243579"/>
              <a:gd name="connsiteY0" fmla="*/ 565608 h 6881568"/>
              <a:gd name="connsiteX1" fmla="*/ 2243579 w 2243579"/>
              <a:gd name="connsiteY1" fmla="*/ 0 h 6881568"/>
              <a:gd name="connsiteX2" fmla="*/ 2243579 w 2243579"/>
              <a:gd name="connsiteY2" fmla="*/ 6881568 h 6881568"/>
              <a:gd name="connsiteX3" fmla="*/ 0 w 2243579"/>
              <a:gd name="connsiteY3" fmla="*/ 6881568 h 6881568"/>
              <a:gd name="connsiteX4" fmla="*/ 1300899 w 2243579"/>
              <a:gd name="connsiteY4" fmla="*/ 565608 h 6881568"/>
              <a:gd name="connsiteX0" fmla="*/ 1602557 w 2243579"/>
              <a:gd name="connsiteY0" fmla="*/ 18854 h 6881568"/>
              <a:gd name="connsiteX1" fmla="*/ 2243579 w 2243579"/>
              <a:gd name="connsiteY1" fmla="*/ 0 h 6881568"/>
              <a:gd name="connsiteX2" fmla="*/ 2243579 w 2243579"/>
              <a:gd name="connsiteY2" fmla="*/ 6881568 h 6881568"/>
              <a:gd name="connsiteX3" fmla="*/ 0 w 2243579"/>
              <a:gd name="connsiteY3" fmla="*/ 6881568 h 6881568"/>
              <a:gd name="connsiteX4" fmla="*/ 1602557 w 2243579"/>
              <a:gd name="connsiteY4" fmla="*/ 18854 h 6881568"/>
              <a:gd name="connsiteX0" fmla="*/ 1319753 w 1960775"/>
              <a:gd name="connsiteY0" fmla="*/ 18854 h 6881568"/>
              <a:gd name="connsiteX1" fmla="*/ 1960775 w 1960775"/>
              <a:gd name="connsiteY1" fmla="*/ 0 h 6881568"/>
              <a:gd name="connsiteX2" fmla="*/ 1960775 w 1960775"/>
              <a:gd name="connsiteY2" fmla="*/ 6881568 h 6881568"/>
              <a:gd name="connsiteX3" fmla="*/ 0 w 1960775"/>
              <a:gd name="connsiteY3" fmla="*/ 6806154 h 6881568"/>
              <a:gd name="connsiteX4" fmla="*/ 1319753 w 1960775"/>
              <a:gd name="connsiteY4" fmla="*/ 18854 h 6881568"/>
              <a:gd name="connsiteX0" fmla="*/ 1593130 w 2234152"/>
              <a:gd name="connsiteY0" fmla="*/ 18854 h 6881569"/>
              <a:gd name="connsiteX1" fmla="*/ 2234152 w 2234152"/>
              <a:gd name="connsiteY1" fmla="*/ 0 h 6881569"/>
              <a:gd name="connsiteX2" fmla="*/ 2234152 w 2234152"/>
              <a:gd name="connsiteY2" fmla="*/ 6881568 h 6881569"/>
              <a:gd name="connsiteX3" fmla="*/ 0 w 2234152"/>
              <a:gd name="connsiteY3" fmla="*/ 6881569 h 6881569"/>
              <a:gd name="connsiteX4" fmla="*/ 1593130 w 2234152"/>
              <a:gd name="connsiteY4" fmla="*/ 18854 h 6881569"/>
              <a:gd name="connsiteX0" fmla="*/ 1583717 w 2234152"/>
              <a:gd name="connsiteY0" fmla="*/ 9420 h 6881569"/>
              <a:gd name="connsiteX1" fmla="*/ 2234152 w 2234152"/>
              <a:gd name="connsiteY1" fmla="*/ 0 h 6881569"/>
              <a:gd name="connsiteX2" fmla="*/ 2234152 w 2234152"/>
              <a:gd name="connsiteY2" fmla="*/ 6881568 h 6881569"/>
              <a:gd name="connsiteX3" fmla="*/ 0 w 2234152"/>
              <a:gd name="connsiteY3" fmla="*/ 6881569 h 6881569"/>
              <a:gd name="connsiteX4" fmla="*/ 1583717 w 2234152"/>
              <a:gd name="connsiteY4" fmla="*/ 9420 h 6881569"/>
              <a:gd name="connsiteX0" fmla="*/ 1583717 w 2243566"/>
              <a:gd name="connsiteY0" fmla="*/ 0 h 6872149"/>
              <a:gd name="connsiteX1" fmla="*/ 2243566 w 2243566"/>
              <a:gd name="connsiteY1" fmla="*/ 12 h 6872149"/>
              <a:gd name="connsiteX2" fmla="*/ 2234152 w 2243566"/>
              <a:gd name="connsiteY2" fmla="*/ 6872148 h 6872149"/>
              <a:gd name="connsiteX3" fmla="*/ 0 w 2243566"/>
              <a:gd name="connsiteY3" fmla="*/ 6872149 h 6872149"/>
              <a:gd name="connsiteX4" fmla="*/ 1583717 w 2243566"/>
              <a:gd name="connsiteY4" fmla="*/ 0 h 68721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3566" h="6872149">
                <a:moveTo>
                  <a:pt x="1583717" y="0"/>
                </a:moveTo>
                <a:lnTo>
                  <a:pt x="2243566" y="12"/>
                </a:lnTo>
                <a:lnTo>
                  <a:pt x="2234152" y="6872148"/>
                </a:lnTo>
                <a:lnTo>
                  <a:pt x="0" y="6872149"/>
                </a:lnTo>
                <a:lnTo>
                  <a:pt x="1583717" y="0"/>
                </a:lnTo>
                <a:close/>
              </a:path>
            </a:pathLst>
          </a:custGeom>
          <a:solidFill>
            <a:srgbClr val="CFB9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 name="Title 6">
            <a:extLst>
              <a:ext uri="{FF2B5EF4-FFF2-40B4-BE49-F238E27FC236}">
                <a16:creationId xmlns:a16="http://schemas.microsoft.com/office/drawing/2014/main" id="{11870E27-202E-F717-3FB6-D69451DF1391}"/>
              </a:ext>
            </a:extLst>
          </p:cNvPr>
          <p:cNvSpPr>
            <a:spLocks noGrp="1"/>
          </p:cNvSpPr>
          <p:nvPr>
            <p:ph type="title" hasCustomPrompt="1"/>
          </p:nvPr>
        </p:nvSpPr>
        <p:spPr>
          <a:xfrm>
            <a:off x="767442" y="2077278"/>
            <a:ext cx="7144105" cy="534037"/>
          </a:xfrm>
        </p:spPr>
        <p:txBody>
          <a:bodyPr>
            <a:noAutofit/>
          </a:bodyPr>
          <a:lstStyle>
            <a:lvl1pPr>
              <a:defRPr sz="4400" cap="none">
                <a:solidFill>
                  <a:schemeClr val="bg1"/>
                </a:solidFill>
              </a:defRPr>
            </a:lvl1pPr>
          </a:lstStyle>
          <a:p>
            <a:r>
              <a:rPr lang="en-US"/>
              <a:t>Presentation Title</a:t>
            </a:r>
          </a:p>
        </p:txBody>
      </p:sp>
      <p:sp>
        <p:nvSpPr>
          <p:cNvPr id="9" name="Text Placeholder 8">
            <a:extLst>
              <a:ext uri="{FF2B5EF4-FFF2-40B4-BE49-F238E27FC236}">
                <a16:creationId xmlns:a16="http://schemas.microsoft.com/office/drawing/2014/main" id="{3F3E966E-ACAB-E285-70D0-66AC08DF1386}"/>
              </a:ext>
            </a:extLst>
          </p:cNvPr>
          <p:cNvSpPr>
            <a:spLocks noGrp="1"/>
          </p:cNvSpPr>
          <p:nvPr>
            <p:ph type="body" sz="quarter" idx="10" hasCustomPrompt="1"/>
          </p:nvPr>
        </p:nvSpPr>
        <p:spPr>
          <a:xfrm>
            <a:off x="767442" y="2629339"/>
            <a:ext cx="7144105" cy="449263"/>
          </a:xfrm>
        </p:spPr>
        <p:txBody>
          <a:bodyPr>
            <a:noAutofit/>
          </a:bodyPr>
          <a:lstStyle>
            <a:lvl1pPr marL="0" indent="0">
              <a:buFontTx/>
              <a:buNone/>
              <a:defRPr sz="2000" b="1">
                <a:solidFill>
                  <a:schemeClr val="bg2"/>
                </a:solidFill>
                <a:latin typeface="+mn-lt"/>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a:t>Subtitle</a:t>
            </a:r>
          </a:p>
        </p:txBody>
      </p:sp>
      <p:sp>
        <p:nvSpPr>
          <p:cNvPr id="3" name="Text Placeholder 8">
            <a:extLst>
              <a:ext uri="{FF2B5EF4-FFF2-40B4-BE49-F238E27FC236}">
                <a16:creationId xmlns:a16="http://schemas.microsoft.com/office/drawing/2014/main" id="{76FFA1BC-72F9-9048-3E39-D300A3A6A52E}"/>
              </a:ext>
            </a:extLst>
          </p:cNvPr>
          <p:cNvSpPr>
            <a:spLocks noGrp="1"/>
          </p:cNvSpPr>
          <p:nvPr>
            <p:ph type="body" sz="quarter" idx="11" hasCustomPrompt="1"/>
          </p:nvPr>
        </p:nvSpPr>
        <p:spPr>
          <a:xfrm>
            <a:off x="767442" y="3093720"/>
            <a:ext cx="7144105" cy="449263"/>
          </a:xfrm>
        </p:spPr>
        <p:txBody>
          <a:bodyPr>
            <a:normAutofit/>
          </a:bodyPr>
          <a:lstStyle>
            <a:lvl1pPr marL="0" indent="0">
              <a:buFontTx/>
              <a:buNone/>
              <a:defRPr sz="1400">
                <a:solidFill>
                  <a:schemeClr val="bg2"/>
                </a:solidFill>
                <a:latin typeface="+mn-lt"/>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fld id="{C7124C19-F609-8C4C-8116-78E353E3E672}" type="datetime1">
              <a:rPr lang="en-US" smtClean="0"/>
              <a:t>3/29/23</a:t>
            </a:fld>
            <a:endParaRPr lang="en-US"/>
          </a:p>
        </p:txBody>
      </p:sp>
      <p:pic>
        <p:nvPicPr>
          <p:cNvPr id="4" name="Purdue Logo" descr="Purdue Logo">
            <a:extLst>
              <a:ext uri="{FF2B5EF4-FFF2-40B4-BE49-F238E27FC236}">
                <a16:creationId xmlns:a16="http://schemas.microsoft.com/office/drawing/2014/main" id="{27953B1A-8D89-FC00-CDA8-BD7D70E0F34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67443" y="5853639"/>
            <a:ext cx="2164600" cy="387457"/>
          </a:xfrm>
          <a:prstGeom prst="rect">
            <a:avLst/>
          </a:prstGeom>
        </p:spPr>
      </p:pic>
    </p:spTree>
    <p:extLst>
      <p:ext uri="{BB962C8B-B14F-4D97-AF65-F5344CB8AC3E}">
        <p14:creationId xmlns:p14="http://schemas.microsoft.com/office/powerpoint/2010/main" val="42145279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hoto with Copy - 2 Column">
    <p:spTree>
      <p:nvGrpSpPr>
        <p:cNvPr id="1" name=""/>
        <p:cNvGrpSpPr/>
        <p:nvPr/>
      </p:nvGrpSpPr>
      <p:grpSpPr>
        <a:xfrm>
          <a:off x="0" y="0"/>
          <a:ext cx="0" cy="0"/>
          <a:chOff x="0" y="0"/>
          <a:chExt cx="0" cy="0"/>
        </a:xfrm>
      </p:grpSpPr>
      <p:sp>
        <p:nvSpPr>
          <p:cNvPr id="14" name="Text Placeholder 13">
            <a:extLst>
              <a:ext uri="{FF2B5EF4-FFF2-40B4-BE49-F238E27FC236}">
                <a16:creationId xmlns:a16="http://schemas.microsoft.com/office/drawing/2014/main" id="{EEA1DABA-769B-1407-1BFC-75930C1DE70F}"/>
              </a:ext>
            </a:extLst>
          </p:cNvPr>
          <p:cNvSpPr>
            <a:spLocks noGrp="1"/>
          </p:cNvSpPr>
          <p:nvPr>
            <p:ph type="body" sz="quarter" idx="11" hasCustomPrompt="1"/>
          </p:nvPr>
        </p:nvSpPr>
        <p:spPr>
          <a:xfrm>
            <a:off x="342900" y="954291"/>
            <a:ext cx="8458200" cy="365760"/>
          </a:xfrm>
        </p:spPr>
        <p:txBody>
          <a:bodyPr>
            <a:noAutofit/>
          </a:bodyPr>
          <a:lstStyle>
            <a:lvl1pPr marL="0" indent="0" algn="l">
              <a:buNone/>
              <a:defRPr sz="2000" baseline="0">
                <a:solidFill>
                  <a:schemeClr val="accent4">
                    <a:lumMod val="65000"/>
                  </a:schemeClr>
                </a:solidFill>
                <a:latin typeface="Franklin Gothic Medium Cond" panose="020B0606030402020204" pitchFamily="34" charset="0"/>
              </a:defRPr>
            </a:lvl1pPr>
          </a:lstStyle>
          <a:p>
            <a:pPr lvl="0"/>
            <a:r>
              <a:rPr lang="en-US"/>
              <a:t>Click to add subhead</a:t>
            </a:r>
          </a:p>
        </p:txBody>
      </p:sp>
      <p:sp>
        <p:nvSpPr>
          <p:cNvPr id="13" name="Text Placeholder 11">
            <a:extLst>
              <a:ext uri="{FF2B5EF4-FFF2-40B4-BE49-F238E27FC236}">
                <a16:creationId xmlns:a16="http://schemas.microsoft.com/office/drawing/2014/main" id="{6A937CB7-FF71-AF7C-945C-0E285D7B2D54}"/>
              </a:ext>
            </a:extLst>
          </p:cNvPr>
          <p:cNvSpPr>
            <a:spLocks noGrp="1"/>
          </p:cNvSpPr>
          <p:nvPr>
            <p:ph type="body" sz="quarter" idx="10"/>
          </p:nvPr>
        </p:nvSpPr>
        <p:spPr>
          <a:xfrm>
            <a:off x="334735" y="3652273"/>
            <a:ext cx="4102307" cy="2345757"/>
          </a:xfrm>
        </p:spPr>
        <p:txBody>
          <a:bodyPr numCol="1">
            <a:noAutofit/>
          </a:bodyPr>
          <a:lstStyle>
            <a:lvl1pPr marL="214313" indent="-214313" algn="l" fontAlgn="t">
              <a:buFont typeface="Wingdings" pitchFamily="2" charset="2"/>
              <a:buChar char="§"/>
              <a:defRPr sz="1800" baseline="0">
                <a:latin typeface="Franklin Gothic Book" panose="020B0503020102020204" pitchFamily="34" charset="0"/>
              </a:defRPr>
            </a:lvl1pPr>
            <a:lvl2pPr marL="342900" indent="0" algn="l">
              <a:buFontTx/>
              <a:buNone/>
              <a:defRPr sz="1350"/>
            </a:lvl2pPr>
            <a:lvl3pPr marL="685800" indent="0" algn="l">
              <a:buFontTx/>
              <a:buNone/>
              <a:defRPr sz="1350"/>
            </a:lvl3pPr>
            <a:lvl4pPr marL="1028700" indent="0" algn="l">
              <a:buFontTx/>
              <a:buNone/>
              <a:defRPr sz="1350"/>
            </a:lvl4pPr>
            <a:lvl5pPr marL="1371600" indent="0" algn="l">
              <a:buFontTx/>
              <a:buNone/>
              <a:defRPr sz="1350"/>
            </a:lvl5pPr>
          </a:lstStyle>
          <a:p>
            <a:pPr lvl="0"/>
            <a:r>
              <a:rPr lang="en-US"/>
              <a:t>Click to edit Master text styles</a:t>
            </a:r>
          </a:p>
        </p:txBody>
      </p:sp>
      <p:sp>
        <p:nvSpPr>
          <p:cNvPr id="7" name="Title 6">
            <a:extLst>
              <a:ext uri="{FF2B5EF4-FFF2-40B4-BE49-F238E27FC236}">
                <a16:creationId xmlns:a16="http://schemas.microsoft.com/office/drawing/2014/main" id="{99AF8687-CA4E-66EB-17A8-BE41F3023085}"/>
              </a:ext>
            </a:extLst>
          </p:cNvPr>
          <p:cNvSpPr>
            <a:spLocks noGrp="1"/>
          </p:cNvSpPr>
          <p:nvPr>
            <p:ph type="title"/>
          </p:nvPr>
        </p:nvSpPr>
        <p:spPr/>
        <p:txBody>
          <a:bodyPr/>
          <a:lstStyle/>
          <a:p>
            <a:r>
              <a:rPr lang="en-US"/>
              <a:t>Click to edit Master title style</a:t>
            </a:r>
          </a:p>
        </p:txBody>
      </p:sp>
      <p:sp>
        <p:nvSpPr>
          <p:cNvPr id="2" name="Picture Placeholder 2">
            <a:extLst>
              <a:ext uri="{FF2B5EF4-FFF2-40B4-BE49-F238E27FC236}">
                <a16:creationId xmlns:a16="http://schemas.microsoft.com/office/drawing/2014/main" id="{EC508144-F984-C37C-90F6-AA8C545F3DA9}"/>
              </a:ext>
            </a:extLst>
          </p:cNvPr>
          <p:cNvSpPr>
            <a:spLocks noGrp="1"/>
          </p:cNvSpPr>
          <p:nvPr>
            <p:ph type="pic" idx="1"/>
          </p:nvPr>
        </p:nvSpPr>
        <p:spPr>
          <a:xfrm>
            <a:off x="334734" y="1543324"/>
            <a:ext cx="4102309" cy="1885677"/>
          </a:xfrm>
        </p:spPr>
        <p:txBody>
          <a:bodyPr>
            <a:normAutofit/>
          </a:bodyPr>
          <a:lstStyle>
            <a:lvl1pPr marL="0" indent="0">
              <a:buNone/>
              <a:defRPr sz="15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p>
        </p:txBody>
      </p:sp>
      <p:sp>
        <p:nvSpPr>
          <p:cNvPr id="3" name="Picture Placeholder 2">
            <a:extLst>
              <a:ext uri="{FF2B5EF4-FFF2-40B4-BE49-F238E27FC236}">
                <a16:creationId xmlns:a16="http://schemas.microsoft.com/office/drawing/2014/main" id="{35480D7F-9BE0-34B6-0080-2DFC58123F3E}"/>
              </a:ext>
            </a:extLst>
          </p:cNvPr>
          <p:cNvSpPr>
            <a:spLocks noGrp="1"/>
          </p:cNvSpPr>
          <p:nvPr>
            <p:ph type="pic" idx="14"/>
          </p:nvPr>
        </p:nvSpPr>
        <p:spPr>
          <a:xfrm>
            <a:off x="4706959" y="1543324"/>
            <a:ext cx="4094045" cy="1885677"/>
          </a:xfrm>
        </p:spPr>
        <p:txBody>
          <a:bodyPr>
            <a:normAutofit/>
          </a:bodyPr>
          <a:lstStyle>
            <a:lvl1pPr marL="0" indent="0">
              <a:buNone/>
              <a:defRPr sz="15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p>
        </p:txBody>
      </p:sp>
      <p:sp>
        <p:nvSpPr>
          <p:cNvPr id="6" name="Text Placeholder 11">
            <a:extLst>
              <a:ext uri="{FF2B5EF4-FFF2-40B4-BE49-F238E27FC236}">
                <a16:creationId xmlns:a16="http://schemas.microsoft.com/office/drawing/2014/main" id="{710C66FF-C32F-9EF8-4FBC-44E08230B658}"/>
              </a:ext>
            </a:extLst>
          </p:cNvPr>
          <p:cNvSpPr>
            <a:spLocks noGrp="1"/>
          </p:cNvSpPr>
          <p:nvPr>
            <p:ph type="body" sz="quarter" idx="15"/>
          </p:nvPr>
        </p:nvSpPr>
        <p:spPr>
          <a:xfrm>
            <a:off x="4698697" y="3652272"/>
            <a:ext cx="4102307" cy="2345757"/>
          </a:xfrm>
        </p:spPr>
        <p:txBody>
          <a:bodyPr numCol="1">
            <a:noAutofit/>
          </a:bodyPr>
          <a:lstStyle>
            <a:lvl1pPr marL="214313" indent="-214313" algn="l" fontAlgn="t">
              <a:buFont typeface="Wingdings" pitchFamily="2" charset="2"/>
              <a:buChar char="§"/>
              <a:defRPr sz="1800" baseline="0">
                <a:latin typeface="Franklin Gothic Book" panose="020B0503020102020204" pitchFamily="34" charset="0"/>
              </a:defRPr>
            </a:lvl1pPr>
            <a:lvl2pPr marL="342900" indent="0" algn="l">
              <a:buFontTx/>
              <a:buNone/>
              <a:defRPr sz="1350"/>
            </a:lvl2pPr>
            <a:lvl3pPr marL="685800" indent="0" algn="l">
              <a:buFontTx/>
              <a:buNone/>
              <a:defRPr sz="1350"/>
            </a:lvl3pPr>
            <a:lvl4pPr marL="1028700" indent="0" algn="l">
              <a:buFontTx/>
              <a:buNone/>
              <a:defRPr sz="1350"/>
            </a:lvl4pPr>
            <a:lvl5pPr marL="1371600" indent="0" algn="l">
              <a:buFontTx/>
              <a:buNone/>
              <a:defRPr sz="1350"/>
            </a:lvl5pPr>
          </a:lstStyle>
          <a:p>
            <a:pPr lvl="0"/>
            <a:r>
              <a:rPr lang="en-US"/>
              <a:t>Click to edit Master text styles</a:t>
            </a:r>
          </a:p>
        </p:txBody>
      </p:sp>
      <p:pic>
        <p:nvPicPr>
          <p:cNvPr id="5" name="Purdue Logo" descr="Purdue Logo">
            <a:extLst>
              <a:ext uri="{FF2B5EF4-FFF2-40B4-BE49-F238E27FC236}">
                <a16:creationId xmlns:a16="http://schemas.microsoft.com/office/drawing/2014/main" id="{7221A35A-2648-6F9F-10F9-603BA71E45B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42900" y="6269785"/>
            <a:ext cx="1722665" cy="308353"/>
          </a:xfrm>
          <a:prstGeom prst="rect">
            <a:avLst/>
          </a:prstGeom>
        </p:spPr>
      </p:pic>
      <p:sp>
        <p:nvSpPr>
          <p:cNvPr id="4" name="Slide Number Placeholder 7">
            <a:extLst>
              <a:ext uri="{FF2B5EF4-FFF2-40B4-BE49-F238E27FC236}">
                <a16:creationId xmlns:a16="http://schemas.microsoft.com/office/drawing/2014/main" id="{3E3B7773-D729-EEB8-5185-BB935D693CD9}"/>
              </a:ext>
            </a:extLst>
          </p:cNvPr>
          <p:cNvSpPr>
            <a:spLocks noGrp="1"/>
          </p:cNvSpPr>
          <p:nvPr>
            <p:ph type="sldNum" sz="quarter" idx="19"/>
          </p:nvPr>
        </p:nvSpPr>
        <p:spPr>
          <a:xfrm>
            <a:off x="7914444" y="6397674"/>
            <a:ext cx="914400" cy="320040"/>
          </a:xfrm>
        </p:spPr>
        <p:txBody>
          <a:bodyPr/>
          <a:lstStyle/>
          <a:p>
            <a:fld id="{6D22F896-40B5-4ADD-8801-0D06FADFA095}" type="slidenum">
              <a:rPr lang="en-US" smtClean="0"/>
              <a:pPr/>
              <a:t>‹#›</a:t>
            </a:fld>
            <a:endParaRPr lang="en-US"/>
          </a:p>
        </p:txBody>
      </p:sp>
    </p:spTree>
    <p:extLst>
      <p:ext uri="{BB962C8B-B14F-4D97-AF65-F5344CB8AC3E}">
        <p14:creationId xmlns:p14="http://schemas.microsoft.com/office/powerpoint/2010/main" val="1726685085"/>
      </p:ext>
    </p:extLst>
  </p:cSld>
  <p:clrMapOvr>
    <a:masterClrMapping/>
  </p:clrMapOvr>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hoto with Copy - 3 Column">
    <p:spTree>
      <p:nvGrpSpPr>
        <p:cNvPr id="1" name=""/>
        <p:cNvGrpSpPr/>
        <p:nvPr/>
      </p:nvGrpSpPr>
      <p:grpSpPr>
        <a:xfrm>
          <a:off x="0" y="0"/>
          <a:ext cx="0" cy="0"/>
          <a:chOff x="0" y="0"/>
          <a:chExt cx="0" cy="0"/>
        </a:xfrm>
      </p:grpSpPr>
      <p:sp>
        <p:nvSpPr>
          <p:cNvPr id="14" name="Text Placeholder 13">
            <a:extLst>
              <a:ext uri="{FF2B5EF4-FFF2-40B4-BE49-F238E27FC236}">
                <a16:creationId xmlns:a16="http://schemas.microsoft.com/office/drawing/2014/main" id="{EEA1DABA-769B-1407-1BFC-75930C1DE70F}"/>
              </a:ext>
            </a:extLst>
          </p:cNvPr>
          <p:cNvSpPr>
            <a:spLocks noGrp="1"/>
          </p:cNvSpPr>
          <p:nvPr>
            <p:ph type="body" sz="quarter" idx="11" hasCustomPrompt="1"/>
          </p:nvPr>
        </p:nvSpPr>
        <p:spPr>
          <a:xfrm>
            <a:off x="342900" y="954291"/>
            <a:ext cx="8458200" cy="365760"/>
          </a:xfrm>
        </p:spPr>
        <p:txBody>
          <a:bodyPr>
            <a:noAutofit/>
          </a:bodyPr>
          <a:lstStyle>
            <a:lvl1pPr marL="0" indent="0" algn="l">
              <a:buNone/>
              <a:defRPr sz="2000" baseline="0">
                <a:solidFill>
                  <a:schemeClr val="accent4">
                    <a:lumMod val="65000"/>
                  </a:schemeClr>
                </a:solidFill>
                <a:latin typeface="Franklin Gothic Medium Cond" panose="020B0606030402020204" pitchFamily="34" charset="0"/>
              </a:defRPr>
            </a:lvl1pPr>
          </a:lstStyle>
          <a:p>
            <a:pPr lvl="0"/>
            <a:r>
              <a:rPr lang="en-US"/>
              <a:t>Click to add subhead</a:t>
            </a:r>
          </a:p>
        </p:txBody>
      </p:sp>
      <p:sp>
        <p:nvSpPr>
          <p:cNvPr id="13" name="Text Placeholder 11">
            <a:extLst>
              <a:ext uri="{FF2B5EF4-FFF2-40B4-BE49-F238E27FC236}">
                <a16:creationId xmlns:a16="http://schemas.microsoft.com/office/drawing/2014/main" id="{6A937CB7-FF71-AF7C-945C-0E285D7B2D54}"/>
              </a:ext>
            </a:extLst>
          </p:cNvPr>
          <p:cNvSpPr>
            <a:spLocks noGrp="1"/>
          </p:cNvSpPr>
          <p:nvPr>
            <p:ph type="body" sz="quarter" idx="10"/>
          </p:nvPr>
        </p:nvSpPr>
        <p:spPr>
          <a:xfrm>
            <a:off x="334736" y="3652273"/>
            <a:ext cx="2650859" cy="2345757"/>
          </a:xfrm>
        </p:spPr>
        <p:txBody>
          <a:bodyPr numCol="1">
            <a:noAutofit/>
          </a:bodyPr>
          <a:lstStyle>
            <a:lvl1pPr marL="214313" indent="-214313" algn="l" fontAlgn="t">
              <a:buFont typeface="Wingdings" pitchFamily="2" charset="2"/>
              <a:buChar char="§"/>
              <a:defRPr sz="1800" baseline="0">
                <a:latin typeface="Franklin Gothic Book" panose="020B0503020102020204" pitchFamily="34" charset="0"/>
              </a:defRPr>
            </a:lvl1pPr>
            <a:lvl2pPr marL="342900" indent="0" algn="l">
              <a:buFontTx/>
              <a:buNone/>
              <a:defRPr sz="1350"/>
            </a:lvl2pPr>
            <a:lvl3pPr marL="685800" indent="0" algn="l">
              <a:buFontTx/>
              <a:buNone/>
              <a:defRPr sz="1350"/>
            </a:lvl3pPr>
            <a:lvl4pPr marL="1028700" indent="0" algn="l">
              <a:buFontTx/>
              <a:buNone/>
              <a:defRPr sz="1350"/>
            </a:lvl4pPr>
            <a:lvl5pPr marL="1371600" indent="0" algn="l">
              <a:buFontTx/>
              <a:buNone/>
              <a:defRPr sz="1350"/>
            </a:lvl5pPr>
          </a:lstStyle>
          <a:p>
            <a:pPr lvl="0"/>
            <a:r>
              <a:rPr lang="en-US"/>
              <a:t>Click to edit Master text styles</a:t>
            </a:r>
          </a:p>
        </p:txBody>
      </p:sp>
      <p:sp>
        <p:nvSpPr>
          <p:cNvPr id="7" name="Title 6">
            <a:extLst>
              <a:ext uri="{FF2B5EF4-FFF2-40B4-BE49-F238E27FC236}">
                <a16:creationId xmlns:a16="http://schemas.microsoft.com/office/drawing/2014/main" id="{99AF8687-CA4E-66EB-17A8-BE41F3023085}"/>
              </a:ext>
            </a:extLst>
          </p:cNvPr>
          <p:cNvSpPr>
            <a:spLocks noGrp="1"/>
          </p:cNvSpPr>
          <p:nvPr>
            <p:ph type="title"/>
          </p:nvPr>
        </p:nvSpPr>
        <p:spPr/>
        <p:txBody>
          <a:bodyPr/>
          <a:lstStyle/>
          <a:p>
            <a:r>
              <a:rPr lang="en-US"/>
              <a:t>Click to edit Master title style</a:t>
            </a:r>
          </a:p>
        </p:txBody>
      </p:sp>
      <p:sp>
        <p:nvSpPr>
          <p:cNvPr id="2" name="Picture Placeholder 2">
            <a:extLst>
              <a:ext uri="{FF2B5EF4-FFF2-40B4-BE49-F238E27FC236}">
                <a16:creationId xmlns:a16="http://schemas.microsoft.com/office/drawing/2014/main" id="{EC508144-F984-C37C-90F6-AA8C545F3DA9}"/>
              </a:ext>
            </a:extLst>
          </p:cNvPr>
          <p:cNvSpPr>
            <a:spLocks noGrp="1"/>
          </p:cNvSpPr>
          <p:nvPr>
            <p:ph type="pic" idx="1"/>
          </p:nvPr>
        </p:nvSpPr>
        <p:spPr>
          <a:xfrm>
            <a:off x="334735" y="1543324"/>
            <a:ext cx="2650859" cy="1885677"/>
          </a:xfrm>
        </p:spPr>
        <p:txBody>
          <a:bodyPr>
            <a:normAutofit/>
          </a:bodyPr>
          <a:lstStyle>
            <a:lvl1pPr marL="0" indent="0">
              <a:buNone/>
              <a:defRPr sz="15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p>
        </p:txBody>
      </p:sp>
      <p:sp>
        <p:nvSpPr>
          <p:cNvPr id="3" name="Picture Placeholder 2">
            <a:extLst>
              <a:ext uri="{FF2B5EF4-FFF2-40B4-BE49-F238E27FC236}">
                <a16:creationId xmlns:a16="http://schemas.microsoft.com/office/drawing/2014/main" id="{35480D7F-9BE0-34B6-0080-2DFC58123F3E}"/>
              </a:ext>
            </a:extLst>
          </p:cNvPr>
          <p:cNvSpPr>
            <a:spLocks noGrp="1"/>
          </p:cNvSpPr>
          <p:nvPr>
            <p:ph type="pic" idx="14"/>
          </p:nvPr>
        </p:nvSpPr>
        <p:spPr>
          <a:xfrm>
            <a:off x="3252731" y="1543325"/>
            <a:ext cx="2645520" cy="1885677"/>
          </a:xfrm>
        </p:spPr>
        <p:txBody>
          <a:bodyPr>
            <a:normAutofit/>
          </a:bodyPr>
          <a:lstStyle>
            <a:lvl1pPr marL="0" indent="0">
              <a:buNone/>
              <a:defRPr sz="15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p>
        </p:txBody>
      </p:sp>
      <p:sp>
        <p:nvSpPr>
          <p:cNvPr id="6" name="Text Placeholder 11">
            <a:extLst>
              <a:ext uri="{FF2B5EF4-FFF2-40B4-BE49-F238E27FC236}">
                <a16:creationId xmlns:a16="http://schemas.microsoft.com/office/drawing/2014/main" id="{710C66FF-C32F-9EF8-4FBC-44E08230B658}"/>
              </a:ext>
            </a:extLst>
          </p:cNvPr>
          <p:cNvSpPr>
            <a:spLocks noGrp="1"/>
          </p:cNvSpPr>
          <p:nvPr>
            <p:ph type="body" sz="quarter" idx="15"/>
          </p:nvPr>
        </p:nvSpPr>
        <p:spPr>
          <a:xfrm>
            <a:off x="3244470" y="3652273"/>
            <a:ext cx="2650859" cy="2345757"/>
          </a:xfrm>
        </p:spPr>
        <p:txBody>
          <a:bodyPr numCol="1">
            <a:noAutofit/>
          </a:bodyPr>
          <a:lstStyle>
            <a:lvl1pPr marL="214313" indent="-214313" algn="l" fontAlgn="t">
              <a:buFont typeface="Wingdings" pitchFamily="2" charset="2"/>
              <a:buChar char="§"/>
              <a:defRPr sz="1800" baseline="0">
                <a:latin typeface="Franklin Gothic Book" panose="020B0503020102020204" pitchFamily="34" charset="0"/>
              </a:defRPr>
            </a:lvl1pPr>
            <a:lvl2pPr marL="342900" indent="0" algn="l">
              <a:buFontTx/>
              <a:buNone/>
              <a:defRPr sz="1350"/>
            </a:lvl2pPr>
            <a:lvl3pPr marL="685800" indent="0" algn="l">
              <a:buFontTx/>
              <a:buNone/>
              <a:defRPr sz="1350"/>
            </a:lvl3pPr>
            <a:lvl4pPr marL="1028700" indent="0" algn="l">
              <a:buFontTx/>
              <a:buNone/>
              <a:defRPr sz="1350"/>
            </a:lvl4pPr>
            <a:lvl5pPr marL="1371600" indent="0" algn="l">
              <a:buFontTx/>
              <a:buNone/>
              <a:defRPr sz="1350"/>
            </a:lvl5pPr>
          </a:lstStyle>
          <a:p>
            <a:pPr lvl="0"/>
            <a:r>
              <a:rPr lang="en-US"/>
              <a:t>Click to edit Master text styles</a:t>
            </a:r>
          </a:p>
        </p:txBody>
      </p:sp>
      <p:sp>
        <p:nvSpPr>
          <p:cNvPr id="9" name="Picture Placeholder 2">
            <a:extLst>
              <a:ext uri="{FF2B5EF4-FFF2-40B4-BE49-F238E27FC236}">
                <a16:creationId xmlns:a16="http://schemas.microsoft.com/office/drawing/2014/main" id="{5D5694FC-6767-0363-8F8C-4C8AEA0C5DCC}"/>
              </a:ext>
            </a:extLst>
          </p:cNvPr>
          <p:cNvSpPr>
            <a:spLocks noGrp="1"/>
          </p:cNvSpPr>
          <p:nvPr>
            <p:ph type="pic" idx="16"/>
          </p:nvPr>
        </p:nvSpPr>
        <p:spPr>
          <a:xfrm>
            <a:off x="6154204" y="1532308"/>
            <a:ext cx="2645520" cy="1885677"/>
          </a:xfrm>
        </p:spPr>
        <p:txBody>
          <a:bodyPr>
            <a:normAutofit/>
          </a:bodyPr>
          <a:lstStyle>
            <a:lvl1pPr marL="0" indent="0">
              <a:buNone/>
              <a:defRPr sz="15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p>
        </p:txBody>
      </p:sp>
      <p:sp>
        <p:nvSpPr>
          <p:cNvPr id="10" name="Text Placeholder 11">
            <a:extLst>
              <a:ext uri="{FF2B5EF4-FFF2-40B4-BE49-F238E27FC236}">
                <a16:creationId xmlns:a16="http://schemas.microsoft.com/office/drawing/2014/main" id="{347E27B2-1DE2-3469-81EF-9EBD7DC7AFBA}"/>
              </a:ext>
            </a:extLst>
          </p:cNvPr>
          <p:cNvSpPr>
            <a:spLocks noGrp="1"/>
          </p:cNvSpPr>
          <p:nvPr>
            <p:ph type="body" sz="quarter" idx="17"/>
          </p:nvPr>
        </p:nvSpPr>
        <p:spPr>
          <a:xfrm>
            <a:off x="6145943" y="3641256"/>
            <a:ext cx="2650859" cy="2345757"/>
          </a:xfrm>
        </p:spPr>
        <p:txBody>
          <a:bodyPr numCol="1">
            <a:noAutofit/>
          </a:bodyPr>
          <a:lstStyle>
            <a:lvl1pPr marL="214313" indent="-214313" algn="l" fontAlgn="t">
              <a:buFont typeface="Wingdings" pitchFamily="2" charset="2"/>
              <a:buChar char="§"/>
              <a:defRPr sz="1800" baseline="0">
                <a:latin typeface="Franklin Gothic Book" panose="020B0503020102020204" pitchFamily="34" charset="0"/>
              </a:defRPr>
            </a:lvl1pPr>
            <a:lvl2pPr marL="342900" indent="0" algn="l">
              <a:buFontTx/>
              <a:buNone/>
              <a:defRPr sz="1350"/>
            </a:lvl2pPr>
            <a:lvl3pPr marL="685800" indent="0" algn="l">
              <a:buFontTx/>
              <a:buNone/>
              <a:defRPr sz="1350"/>
            </a:lvl3pPr>
            <a:lvl4pPr marL="1028700" indent="0" algn="l">
              <a:buFontTx/>
              <a:buNone/>
              <a:defRPr sz="1350"/>
            </a:lvl4pPr>
            <a:lvl5pPr marL="1371600" indent="0" algn="l">
              <a:buFontTx/>
              <a:buNone/>
              <a:defRPr sz="1350"/>
            </a:lvl5pPr>
          </a:lstStyle>
          <a:p>
            <a:pPr lvl="0"/>
            <a:r>
              <a:rPr lang="en-US"/>
              <a:t>Click to edit Master text styles</a:t>
            </a:r>
          </a:p>
        </p:txBody>
      </p:sp>
      <p:pic>
        <p:nvPicPr>
          <p:cNvPr id="5" name="Purdue Logo" descr="Purdue Logo">
            <a:extLst>
              <a:ext uri="{FF2B5EF4-FFF2-40B4-BE49-F238E27FC236}">
                <a16:creationId xmlns:a16="http://schemas.microsoft.com/office/drawing/2014/main" id="{E3AAB972-9CEB-27DE-119B-74B391E60A9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42900" y="6269785"/>
            <a:ext cx="1722665" cy="308353"/>
          </a:xfrm>
          <a:prstGeom prst="rect">
            <a:avLst/>
          </a:prstGeom>
        </p:spPr>
      </p:pic>
      <p:sp>
        <p:nvSpPr>
          <p:cNvPr id="4" name="Slide Number Placeholder 7">
            <a:extLst>
              <a:ext uri="{FF2B5EF4-FFF2-40B4-BE49-F238E27FC236}">
                <a16:creationId xmlns:a16="http://schemas.microsoft.com/office/drawing/2014/main" id="{DCD4A0D9-437D-0B37-FB43-1653146A2818}"/>
              </a:ext>
            </a:extLst>
          </p:cNvPr>
          <p:cNvSpPr>
            <a:spLocks noGrp="1"/>
          </p:cNvSpPr>
          <p:nvPr>
            <p:ph type="sldNum" sz="quarter" idx="19"/>
          </p:nvPr>
        </p:nvSpPr>
        <p:spPr>
          <a:xfrm>
            <a:off x="7914444" y="6397674"/>
            <a:ext cx="914400" cy="320040"/>
          </a:xfrm>
        </p:spPr>
        <p:txBody>
          <a:bodyPr/>
          <a:lstStyle/>
          <a:p>
            <a:fld id="{6D22F896-40B5-4ADD-8801-0D06FADFA095}" type="slidenum">
              <a:rPr lang="en-US" smtClean="0"/>
              <a:pPr/>
              <a:t>‹#›</a:t>
            </a:fld>
            <a:endParaRPr lang="en-US"/>
          </a:p>
        </p:txBody>
      </p:sp>
    </p:spTree>
    <p:extLst>
      <p:ext uri="{BB962C8B-B14F-4D97-AF65-F5344CB8AC3E}">
        <p14:creationId xmlns:p14="http://schemas.microsoft.com/office/powerpoint/2010/main" val="2460767190"/>
      </p:ext>
    </p:extLst>
  </p:cSld>
  <p:clrMapOvr>
    <a:masterClrMapping/>
  </p:clrMapOvr>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27402-16CB-60F1-259A-4E1A16194431}"/>
              </a:ext>
            </a:extLst>
          </p:cNvPr>
          <p:cNvSpPr>
            <a:spLocks noGrp="1"/>
          </p:cNvSpPr>
          <p:nvPr>
            <p:ph type="title"/>
          </p:nvPr>
        </p:nvSpPr>
        <p:spPr>
          <a:xfrm>
            <a:off x="342902" y="457200"/>
            <a:ext cx="3236117" cy="964096"/>
          </a:xfrm>
        </p:spPr>
        <p:txBody>
          <a:bodyPr anchor="b">
            <a:normAutofit/>
          </a:bodyPr>
          <a:lstStyle>
            <a:lvl1pPr>
              <a:defRPr sz="2800"/>
            </a:lvl1pPr>
          </a:lstStyle>
          <a:p>
            <a:r>
              <a:rPr lang="en-US"/>
              <a:t>Click to edit Master title style</a:t>
            </a:r>
          </a:p>
        </p:txBody>
      </p:sp>
      <p:sp>
        <p:nvSpPr>
          <p:cNvPr id="4" name="Text Placeholder 3">
            <a:extLst>
              <a:ext uri="{FF2B5EF4-FFF2-40B4-BE49-F238E27FC236}">
                <a16:creationId xmlns:a16="http://schemas.microsoft.com/office/drawing/2014/main" id="{B9889552-EB9F-6D72-9130-E107C02C22F6}"/>
              </a:ext>
            </a:extLst>
          </p:cNvPr>
          <p:cNvSpPr>
            <a:spLocks noGrp="1"/>
          </p:cNvSpPr>
          <p:nvPr>
            <p:ph type="body" sz="half" idx="2"/>
          </p:nvPr>
        </p:nvSpPr>
        <p:spPr>
          <a:xfrm>
            <a:off x="342902" y="1570384"/>
            <a:ext cx="3236117" cy="4298605"/>
          </a:xfrm>
        </p:spPr>
        <p:txBody>
          <a:bodyPr>
            <a:normAutofit/>
          </a:bodyPr>
          <a:lstStyle>
            <a:lvl1pPr marL="0" indent="0">
              <a:buNone/>
              <a:defRPr sz="18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10" name="Content Placeholder 2">
            <a:extLst>
              <a:ext uri="{FF2B5EF4-FFF2-40B4-BE49-F238E27FC236}">
                <a16:creationId xmlns:a16="http://schemas.microsoft.com/office/drawing/2014/main" id="{C5F6EAB8-D2BB-0BDE-C7AC-895B69CA533E}"/>
              </a:ext>
            </a:extLst>
          </p:cNvPr>
          <p:cNvSpPr>
            <a:spLocks noGrp="1"/>
          </p:cNvSpPr>
          <p:nvPr>
            <p:ph idx="1"/>
          </p:nvPr>
        </p:nvSpPr>
        <p:spPr>
          <a:xfrm>
            <a:off x="3803904" y="457200"/>
            <a:ext cx="4997195" cy="5411788"/>
          </a:xfrm>
        </p:spPr>
        <p:txBody>
          <a:bodyPr>
            <a:normAutofit/>
          </a:bodyPr>
          <a:lstStyle>
            <a:lvl1pPr>
              <a:defRPr sz="1800"/>
            </a:lvl1pPr>
            <a:lvl2pPr>
              <a:defRPr sz="1700"/>
            </a:lvl2pPr>
            <a:lvl3pPr>
              <a:defRPr sz="1600"/>
            </a:lvl3pPr>
            <a:lvl4pPr>
              <a:defRPr sz="1125"/>
            </a:lvl4pPr>
            <a:lvl5pPr>
              <a:defRPr sz="105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p:txBody>
      </p:sp>
      <p:pic>
        <p:nvPicPr>
          <p:cNvPr id="6" name="Purdue Logo" descr="Purdue Logo">
            <a:extLst>
              <a:ext uri="{FF2B5EF4-FFF2-40B4-BE49-F238E27FC236}">
                <a16:creationId xmlns:a16="http://schemas.microsoft.com/office/drawing/2014/main" id="{32772CED-5DF0-B9F2-A78A-4E9A3894D7E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42900" y="6269785"/>
            <a:ext cx="1722665" cy="308353"/>
          </a:xfrm>
          <a:prstGeom prst="rect">
            <a:avLst/>
          </a:prstGeom>
        </p:spPr>
      </p:pic>
      <p:sp>
        <p:nvSpPr>
          <p:cNvPr id="3" name="Slide Number Placeholder 7">
            <a:extLst>
              <a:ext uri="{FF2B5EF4-FFF2-40B4-BE49-F238E27FC236}">
                <a16:creationId xmlns:a16="http://schemas.microsoft.com/office/drawing/2014/main" id="{545FF400-547F-A87F-4731-58B7D725A31A}"/>
              </a:ext>
            </a:extLst>
          </p:cNvPr>
          <p:cNvSpPr>
            <a:spLocks noGrp="1"/>
          </p:cNvSpPr>
          <p:nvPr>
            <p:ph type="sldNum" sz="quarter" idx="19"/>
          </p:nvPr>
        </p:nvSpPr>
        <p:spPr>
          <a:xfrm>
            <a:off x="7914444" y="6397674"/>
            <a:ext cx="914400" cy="320040"/>
          </a:xfrm>
        </p:spPr>
        <p:txBody>
          <a:bodyPr/>
          <a:lstStyle/>
          <a:p>
            <a:fld id="{6D22F896-40B5-4ADD-8801-0D06FADFA095}" type="slidenum">
              <a:rPr lang="en-US" smtClean="0"/>
              <a:pPr/>
              <a:t>‹#›</a:t>
            </a:fld>
            <a:endParaRPr lang="en-US"/>
          </a:p>
        </p:txBody>
      </p:sp>
    </p:spTree>
    <p:extLst>
      <p:ext uri="{BB962C8B-B14F-4D97-AF65-F5344CB8AC3E}">
        <p14:creationId xmlns:p14="http://schemas.microsoft.com/office/powerpoint/2010/main" val="406290031"/>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2880"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hotos">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5F2E1BF6-9F66-A119-6E10-5D16400A750A}"/>
              </a:ext>
            </a:extLst>
          </p:cNvPr>
          <p:cNvSpPr>
            <a:spLocks noGrp="1"/>
          </p:cNvSpPr>
          <p:nvPr>
            <p:ph type="pic" idx="1"/>
          </p:nvPr>
        </p:nvSpPr>
        <p:spPr>
          <a:xfrm>
            <a:off x="334735" y="1543323"/>
            <a:ext cx="4094045" cy="4317728"/>
          </a:xfrm>
        </p:spPr>
        <p:txBody>
          <a:bodyPr>
            <a:normAutofit/>
          </a:bodyPr>
          <a:lstStyle>
            <a:lvl1pPr marL="0" indent="0">
              <a:buNone/>
              <a:defRPr sz="15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p>
        </p:txBody>
      </p:sp>
      <p:sp>
        <p:nvSpPr>
          <p:cNvPr id="5" name="Title 4">
            <a:extLst>
              <a:ext uri="{FF2B5EF4-FFF2-40B4-BE49-F238E27FC236}">
                <a16:creationId xmlns:a16="http://schemas.microsoft.com/office/drawing/2014/main" id="{B7832766-AA56-63AE-E2AA-9A2947343D87}"/>
              </a:ext>
            </a:extLst>
          </p:cNvPr>
          <p:cNvSpPr>
            <a:spLocks noGrp="1"/>
          </p:cNvSpPr>
          <p:nvPr>
            <p:ph type="title"/>
          </p:nvPr>
        </p:nvSpPr>
        <p:spPr/>
        <p:txBody>
          <a:bodyPr/>
          <a:lstStyle/>
          <a:p>
            <a:r>
              <a:rPr lang="en-US"/>
              <a:t>Click to edit Master title style</a:t>
            </a:r>
          </a:p>
        </p:txBody>
      </p:sp>
      <p:sp>
        <p:nvSpPr>
          <p:cNvPr id="10" name="Picture Placeholder 2">
            <a:extLst>
              <a:ext uri="{FF2B5EF4-FFF2-40B4-BE49-F238E27FC236}">
                <a16:creationId xmlns:a16="http://schemas.microsoft.com/office/drawing/2014/main" id="{CF92D672-5C11-B647-ADA7-722837BA86C0}"/>
              </a:ext>
            </a:extLst>
          </p:cNvPr>
          <p:cNvSpPr>
            <a:spLocks noGrp="1"/>
          </p:cNvSpPr>
          <p:nvPr>
            <p:ph type="pic" idx="12"/>
          </p:nvPr>
        </p:nvSpPr>
        <p:spPr>
          <a:xfrm>
            <a:off x="4715222" y="1543323"/>
            <a:ext cx="4094045" cy="4317728"/>
          </a:xfrm>
        </p:spPr>
        <p:txBody>
          <a:bodyPr>
            <a:normAutofit/>
          </a:bodyPr>
          <a:lstStyle>
            <a:lvl1pPr marL="0" indent="0">
              <a:buNone/>
              <a:defRPr sz="15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p>
        </p:txBody>
      </p:sp>
      <p:sp>
        <p:nvSpPr>
          <p:cNvPr id="11" name="Text Placeholder 13">
            <a:extLst>
              <a:ext uri="{FF2B5EF4-FFF2-40B4-BE49-F238E27FC236}">
                <a16:creationId xmlns:a16="http://schemas.microsoft.com/office/drawing/2014/main" id="{6AFB8997-E903-BD34-CBB7-A70F3BD090A1}"/>
              </a:ext>
            </a:extLst>
          </p:cNvPr>
          <p:cNvSpPr>
            <a:spLocks noGrp="1"/>
          </p:cNvSpPr>
          <p:nvPr>
            <p:ph type="body" sz="quarter" idx="13" hasCustomPrompt="1"/>
          </p:nvPr>
        </p:nvSpPr>
        <p:spPr>
          <a:xfrm>
            <a:off x="342900" y="954291"/>
            <a:ext cx="8458200" cy="365760"/>
          </a:xfrm>
        </p:spPr>
        <p:txBody>
          <a:bodyPr>
            <a:noAutofit/>
          </a:bodyPr>
          <a:lstStyle>
            <a:lvl1pPr marL="0" indent="0" algn="l">
              <a:buNone/>
              <a:defRPr sz="2000" baseline="0">
                <a:solidFill>
                  <a:schemeClr val="accent4">
                    <a:lumMod val="65000"/>
                  </a:schemeClr>
                </a:solidFill>
                <a:latin typeface="Franklin Gothic Medium Cond" panose="020B0606030402020204" pitchFamily="34" charset="0"/>
              </a:defRPr>
            </a:lvl1pPr>
          </a:lstStyle>
          <a:p>
            <a:pPr lvl="0"/>
            <a:r>
              <a:rPr lang="en-US"/>
              <a:t>Click to add subhead</a:t>
            </a:r>
          </a:p>
        </p:txBody>
      </p:sp>
      <p:pic>
        <p:nvPicPr>
          <p:cNvPr id="4" name="Purdue Logo" descr="Purdue Logo">
            <a:extLst>
              <a:ext uri="{FF2B5EF4-FFF2-40B4-BE49-F238E27FC236}">
                <a16:creationId xmlns:a16="http://schemas.microsoft.com/office/drawing/2014/main" id="{44243070-2D61-965C-9E18-B3D7C6ECFB9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42900" y="6269785"/>
            <a:ext cx="1722665" cy="308353"/>
          </a:xfrm>
          <a:prstGeom prst="rect">
            <a:avLst/>
          </a:prstGeom>
        </p:spPr>
      </p:pic>
      <p:sp>
        <p:nvSpPr>
          <p:cNvPr id="6" name="Slide Number Placeholder 7">
            <a:extLst>
              <a:ext uri="{FF2B5EF4-FFF2-40B4-BE49-F238E27FC236}">
                <a16:creationId xmlns:a16="http://schemas.microsoft.com/office/drawing/2014/main" id="{7C7F250F-A460-CEB6-88C1-58DECD40ACF2}"/>
              </a:ext>
            </a:extLst>
          </p:cNvPr>
          <p:cNvSpPr>
            <a:spLocks noGrp="1"/>
          </p:cNvSpPr>
          <p:nvPr>
            <p:ph type="sldNum" sz="quarter" idx="19"/>
          </p:nvPr>
        </p:nvSpPr>
        <p:spPr>
          <a:xfrm>
            <a:off x="7914444" y="6397674"/>
            <a:ext cx="914400" cy="320040"/>
          </a:xfrm>
        </p:spPr>
        <p:txBody>
          <a:bodyPr/>
          <a:lstStyle/>
          <a:p>
            <a:fld id="{6D22F896-40B5-4ADD-8801-0D06FADFA095}" type="slidenum">
              <a:rPr lang="en-US" smtClean="0"/>
              <a:pPr/>
              <a:t>‹#›</a:t>
            </a:fld>
            <a:endParaRPr lang="en-US"/>
          </a:p>
        </p:txBody>
      </p:sp>
    </p:spTree>
    <p:extLst>
      <p:ext uri="{BB962C8B-B14F-4D97-AF65-F5344CB8AC3E}">
        <p14:creationId xmlns:p14="http://schemas.microsoft.com/office/powerpoint/2010/main" val="1594176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2880"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py with Photos">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5F2E1BF6-9F66-A119-6E10-5D16400A750A}"/>
              </a:ext>
            </a:extLst>
          </p:cNvPr>
          <p:cNvSpPr>
            <a:spLocks noGrp="1"/>
          </p:cNvSpPr>
          <p:nvPr>
            <p:ph type="pic" idx="1"/>
          </p:nvPr>
        </p:nvSpPr>
        <p:spPr>
          <a:xfrm>
            <a:off x="351065" y="1543324"/>
            <a:ext cx="4397009" cy="2055591"/>
          </a:xfrm>
        </p:spPr>
        <p:txBody>
          <a:bodyPr>
            <a:normAutofit/>
          </a:bodyPr>
          <a:lstStyle>
            <a:lvl1pPr marL="0" indent="0">
              <a:buNone/>
              <a:defRPr sz="15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p>
        </p:txBody>
      </p:sp>
      <p:sp>
        <p:nvSpPr>
          <p:cNvPr id="4" name="Text Placeholder 3">
            <a:extLst>
              <a:ext uri="{FF2B5EF4-FFF2-40B4-BE49-F238E27FC236}">
                <a16:creationId xmlns:a16="http://schemas.microsoft.com/office/drawing/2014/main" id="{69A59AA2-58AF-A659-F919-8BDA04ADA496}"/>
              </a:ext>
            </a:extLst>
          </p:cNvPr>
          <p:cNvSpPr>
            <a:spLocks noGrp="1"/>
          </p:cNvSpPr>
          <p:nvPr>
            <p:ph type="body" sz="half" idx="2"/>
          </p:nvPr>
        </p:nvSpPr>
        <p:spPr>
          <a:xfrm>
            <a:off x="4961820" y="1543322"/>
            <a:ext cx="3847445" cy="4307573"/>
          </a:xfrm>
        </p:spPr>
        <p:txBody>
          <a:bodyPr>
            <a:normAutofit/>
          </a:bodyPr>
          <a:lstStyle>
            <a:lvl1pPr marL="0" indent="0">
              <a:buNone/>
              <a:defRPr sz="18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Title 4">
            <a:extLst>
              <a:ext uri="{FF2B5EF4-FFF2-40B4-BE49-F238E27FC236}">
                <a16:creationId xmlns:a16="http://schemas.microsoft.com/office/drawing/2014/main" id="{B3D45392-3CD8-B80C-F2B3-4B45BA45F3B0}"/>
              </a:ext>
            </a:extLst>
          </p:cNvPr>
          <p:cNvSpPr>
            <a:spLocks noGrp="1"/>
          </p:cNvSpPr>
          <p:nvPr>
            <p:ph type="title"/>
          </p:nvPr>
        </p:nvSpPr>
        <p:spPr/>
        <p:txBody>
          <a:bodyPr/>
          <a:lstStyle/>
          <a:p>
            <a:r>
              <a:rPr lang="en-US"/>
              <a:t>Click to edit Master title style</a:t>
            </a:r>
          </a:p>
        </p:txBody>
      </p:sp>
      <p:sp>
        <p:nvSpPr>
          <p:cNvPr id="10" name="Picture Placeholder 2">
            <a:extLst>
              <a:ext uri="{FF2B5EF4-FFF2-40B4-BE49-F238E27FC236}">
                <a16:creationId xmlns:a16="http://schemas.microsoft.com/office/drawing/2014/main" id="{0492B2E6-F25A-DAD4-50C4-028EE4F9F201}"/>
              </a:ext>
            </a:extLst>
          </p:cNvPr>
          <p:cNvSpPr>
            <a:spLocks noGrp="1"/>
          </p:cNvSpPr>
          <p:nvPr>
            <p:ph type="pic" idx="13"/>
          </p:nvPr>
        </p:nvSpPr>
        <p:spPr>
          <a:xfrm>
            <a:off x="2614933" y="3795305"/>
            <a:ext cx="2133141" cy="2055591"/>
          </a:xfrm>
        </p:spPr>
        <p:txBody>
          <a:bodyPr>
            <a:normAutofit/>
          </a:bodyPr>
          <a:lstStyle>
            <a:lvl1pPr marL="0" indent="0">
              <a:buNone/>
              <a:defRPr sz="15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p>
        </p:txBody>
      </p:sp>
      <p:sp>
        <p:nvSpPr>
          <p:cNvPr id="11" name="Picture Placeholder 2">
            <a:extLst>
              <a:ext uri="{FF2B5EF4-FFF2-40B4-BE49-F238E27FC236}">
                <a16:creationId xmlns:a16="http://schemas.microsoft.com/office/drawing/2014/main" id="{E4F1D849-D57F-29CA-A61A-410807726101}"/>
              </a:ext>
            </a:extLst>
          </p:cNvPr>
          <p:cNvSpPr>
            <a:spLocks noGrp="1"/>
          </p:cNvSpPr>
          <p:nvPr>
            <p:ph type="pic" idx="14"/>
          </p:nvPr>
        </p:nvSpPr>
        <p:spPr>
          <a:xfrm>
            <a:off x="351065" y="3795304"/>
            <a:ext cx="2133141" cy="2055592"/>
          </a:xfrm>
        </p:spPr>
        <p:txBody>
          <a:bodyPr>
            <a:normAutofit/>
          </a:bodyPr>
          <a:lstStyle>
            <a:lvl1pPr marL="0" indent="0">
              <a:buNone/>
              <a:defRPr sz="15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p>
        </p:txBody>
      </p:sp>
      <p:sp>
        <p:nvSpPr>
          <p:cNvPr id="12" name="Text Placeholder 13">
            <a:extLst>
              <a:ext uri="{FF2B5EF4-FFF2-40B4-BE49-F238E27FC236}">
                <a16:creationId xmlns:a16="http://schemas.microsoft.com/office/drawing/2014/main" id="{6AB35901-94D3-C7C4-1CE7-B31E29C657CD}"/>
              </a:ext>
            </a:extLst>
          </p:cNvPr>
          <p:cNvSpPr>
            <a:spLocks noGrp="1"/>
          </p:cNvSpPr>
          <p:nvPr>
            <p:ph type="body" sz="quarter" idx="15" hasCustomPrompt="1"/>
          </p:nvPr>
        </p:nvSpPr>
        <p:spPr>
          <a:xfrm>
            <a:off x="342900" y="954291"/>
            <a:ext cx="8458200" cy="365760"/>
          </a:xfrm>
        </p:spPr>
        <p:txBody>
          <a:bodyPr>
            <a:noAutofit/>
          </a:bodyPr>
          <a:lstStyle>
            <a:lvl1pPr marL="0" indent="0" algn="l">
              <a:buNone/>
              <a:defRPr sz="2000" baseline="0">
                <a:solidFill>
                  <a:schemeClr val="accent4">
                    <a:lumMod val="65000"/>
                  </a:schemeClr>
                </a:solidFill>
                <a:latin typeface="Franklin Gothic Medium Cond" panose="020B0606030402020204" pitchFamily="34" charset="0"/>
              </a:defRPr>
            </a:lvl1pPr>
          </a:lstStyle>
          <a:p>
            <a:pPr lvl="0"/>
            <a:r>
              <a:rPr lang="en-US"/>
              <a:t>Click to add subhead</a:t>
            </a:r>
          </a:p>
        </p:txBody>
      </p:sp>
      <p:pic>
        <p:nvPicPr>
          <p:cNvPr id="6" name="Purdue Logo" descr="Purdue Logo">
            <a:extLst>
              <a:ext uri="{FF2B5EF4-FFF2-40B4-BE49-F238E27FC236}">
                <a16:creationId xmlns:a16="http://schemas.microsoft.com/office/drawing/2014/main" id="{E6C8536C-D431-05E3-65BF-25F437B3912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42900" y="6269785"/>
            <a:ext cx="1722665" cy="308353"/>
          </a:xfrm>
          <a:prstGeom prst="rect">
            <a:avLst/>
          </a:prstGeom>
        </p:spPr>
      </p:pic>
      <p:sp>
        <p:nvSpPr>
          <p:cNvPr id="7" name="Slide Number Placeholder 7">
            <a:extLst>
              <a:ext uri="{FF2B5EF4-FFF2-40B4-BE49-F238E27FC236}">
                <a16:creationId xmlns:a16="http://schemas.microsoft.com/office/drawing/2014/main" id="{90ADAA0C-A717-8A72-DC74-6BBDC3C72359}"/>
              </a:ext>
            </a:extLst>
          </p:cNvPr>
          <p:cNvSpPr>
            <a:spLocks noGrp="1"/>
          </p:cNvSpPr>
          <p:nvPr>
            <p:ph type="sldNum" sz="quarter" idx="19"/>
          </p:nvPr>
        </p:nvSpPr>
        <p:spPr>
          <a:xfrm>
            <a:off x="7914444" y="6397674"/>
            <a:ext cx="914400" cy="320040"/>
          </a:xfrm>
        </p:spPr>
        <p:txBody>
          <a:bodyPr/>
          <a:lstStyle/>
          <a:p>
            <a:fld id="{6D22F896-40B5-4ADD-8801-0D06FADFA095}" type="slidenum">
              <a:rPr lang="en-US" smtClean="0"/>
              <a:pPr/>
              <a:t>‹#›</a:t>
            </a:fld>
            <a:endParaRPr lang="en-US"/>
          </a:p>
        </p:txBody>
      </p:sp>
    </p:spTree>
    <p:extLst>
      <p:ext uri="{BB962C8B-B14F-4D97-AF65-F5344CB8AC3E}">
        <p14:creationId xmlns:p14="http://schemas.microsoft.com/office/powerpoint/2010/main" val="158824445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2880"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hotos with Captions">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9A59AA2-58AF-A659-F919-8BDA04ADA496}"/>
              </a:ext>
            </a:extLst>
          </p:cNvPr>
          <p:cNvSpPr>
            <a:spLocks noGrp="1"/>
          </p:cNvSpPr>
          <p:nvPr>
            <p:ph type="body" sz="half" idx="2"/>
          </p:nvPr>
        </p:nvSpPr>
        <p:spPr>
          <a:xfrm>
            <a:off x="326571" y="3292036"/>
            <a:ext cx="2656344" cy="365760"/>
          </a:xfrm>
        </p:spPr>
        <p:txBody>
          <a:bodyPr>
            <a:normAutofit/>
          </a:bodyPr>
          <a:lstStyle>
            <a:lvl1pPr marL="0" indent="0">
              <a:buNone/>
              <a:defRPr sz="14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Title 4">
            <a:extLst>
              <a:ext uri="{FF2B5EF4-FFF2-40B4-BE49-F238E27FC236}">
                <a16:creationId xmlns:a16="http://schemas.microsoft.com/office/drawing/2014/main" id="{B3D45392-3CD8-B80C-F2B3-4B45BA45F3B0}"/>
              </a:ext>
            </a:extLst>
          </p:cNvPr>
          <p:cNvSpPr>
            <a:spLocks noGrp="1"/>
          </p:cNvSpPr>
          <p:nvPr>
            <p:ph type="title"/>
          </p:nvPr>
        </p:nvSpPr>
        <p:spPr/>
        <p:txBody>
          <a:bodyPr/>
          <a:lstStyle/>
          <a:p>
            <a:r>
              <a:rPr lang="en-US"/>
              <a:t>Click to edit Master title style</a:t>
            </a:r>
          </a:p>
        </p:txBody>
      </p:sp>
      <p:sp>
        <p:nvSpPr>
          <p:cNvPr id="11" name="Picture Placeholder 2">
            <a:extLst>
              <a:ext uri="{FF2B5EF4-FFF2-40B4-BE49-F238E27FC236}">
                <a16:creationId xmlns:a16="http://schemas.microsoft.com/office/drawing/2014/main" id="{E4F1D849-D57F-29CA-A61A-410807726101}"/>
              </a:ext>
            </a:extLst>
          </p:cNvPr>
          <p:cNvSpPr>
            <a:spLocks noGrp="1"/>
          </p:cNvSpPr>
          <p:nvPr>
            <p:ph type="pic" idx="14"/>
          </p:nvPr>
        </p:nvSpPr>
        <p:spPr>
          <a:xfrm>
            <a:off x="342900" y="1406232"/>
            <a:ext cx="2640015" cy="1750458"/>
          </a:xfrm>
        </p:spPr>
        <p:txBody>
          <a:bodyPr>
            <a:normAutofit/>
          </a:bodyPr>
          <a:lstStyle>
            <a:lvl1pPr marL="0" indent="0">
              <a:buNone/>
              <a:defRPr sz="15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p>
        </p:txBody>
      </p:sp>
      <p:sp>
        <p:nvSpPr>
          <p:cNvPr id="6" name="Picture Placeholder 2">
            <a:extLst>
              <a:ext uri="{FF2B5EF4-FFF2-40B4-BE49-F238E27FC236}">
                <a16:creationId xmlns:a16="http://schemas.microsoft.com/office/drawing/2014/main" id="{60A3B0E8-AC0D-A169-37E3-2D123D6EBF24}"/>
              </a:ext>
            </a:extLst>
          </p:cNvPr>
          <p:cNvSpPr>
            <a:spLocks noGrp="1"/>
          </p:cNvSpPr>
          <p:nvPr>
            <p:ph type="pic" idx="16"/>
          </p:nvPr>
        </p:nvSpPr>
        <p:spPr>
          <a:xfrm>
            <a:off x="3243828" y="1406232"/>
            <a:ext cx="2640015" cy="1750458"/>
          </a:xfrm>
        </p:spPr>
        <p:txBody>
          <a:bodyPr>
            <a:normAutofit/>
          </a:bodyPr>
          <a:lstStyle>
            <a:lvl1pPr marL="0" indent="0">
              <a:buNone/>
              <a:defRPr sz="15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p>
        </p:txBody>
      </p:sp>
      <p:sp>
        <p:nvSpPr>
          <p:cNvPr id="13" name="Picture Placeholder 2">
            <a:extLst>
              <a:ext uri="{FF2B5EF4-FFF2-40B4-BE49-F238E27FC236}">
                <a16:creationId xmlns:a16="http://schemas.microsoft.com/office/drawing/2014/main" id="{640970D8-E511-89A8-FC5C-6DB37485ADE3}"/>
              </a:ext>
            </a:extLst>
          </p:cNvPr>
          <p:cNvSpPr>
            <a:spLocks noGrp="1"/>
          </p:cNvSpPr>
          <p:nvPr>
            <p:ph type="pic" idx="17"/>
          </p:nvPr>
        </p:nvSpPr>
        <p:spPr>
          <a:xfrm>
            <a:off x="6161085" y="1406232"/>
            <a:ext cx="2640015" cy="1750458"/>
          </a:xfrm>
        </p:spPr>
        <p:txBody>
          <a:bodyPr>
            <a:normAutofit/>
          </a:bodyPr>
          <a:lstStyle>
            <a:lvl1pPr marL="0" indent="0">
              <a:buNone/>
              <a:defRPr sz="15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p>
        </p:txBody>
      </p:sp>
      <p:sp>
        <p:nvSpPr>
          <p:cNvPr id="14" name="Text Placeholder 3">
            <a:extLst>
              <a:ext uri="{FF2B5EF4-FFF2-40B4-BE49-F238E27FC236}">
                <a16:creationId xmlns:a16="http://schemas.microsoft.com/office/drawing/2014/main" id="{6B04B79A-B4BD-0306-3D46-D570E1F51CA6}"/>
              </a:ext>
            </a:extLst>
          </p:cNvPr>
          <p:cNvSpPr>
            <a:spLocks noGrp="1"/>
          </p:cNvSpPr>
          <p:nvPr>
            <p:ph type="body" sz="half" idx="18"/>
          </p:nvPr>
        </p:nvSpPr>
        <p:spPr>
          <a:xfrm>
            <a:off x="3227499" y="3292036"/>
            <a:ext cx="2656344" cy="365760"/>
          </a:xfrm>
        </p:spPr>
        <p:txBody>
          <a:bodyPr>
            <a:normAutofit/>
          </a:bodyPr>
          <a:lstStyle>
            <a:lvl1pPr marL="0" indent="0">
              <a:buNone/>
              <a:defRPr sz="14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15" name="Text Placeholder 3">
            <a:extLst>
              <a:ext uri="{FF2B5EF4-FFF2-40B4-BE49-F238E27FC236}">
                <a16:creationId xmlns:a16="http://schemas.microsoft.com/office/drawing/2014/main" id="{450B4796-C4B7-C272-5ADD-7D6C896B703E}"/>
              </a:ext>
            </a:extLst>
          </p:cNvPr>
          <p:cNvSpPr>
            <a:spLocks noGrp="1"/>
          </p:cNvSpPr>
          <p:nvPr>
            <p:ph type="body" sz="half" idx="19"/>
          </p:nvPr>
        </p:nvSpPr>
        <p:spPr>
          <a:xfrm>
            <a:off x="6161085" y="3292036"/>
            <a:ext cx="2656344" cy="365760"/>
          </a:xfrm>
        </p:spPr>
        <p:txBody>
          <a:bodyPr>
            <a:normAutofit/>
          </a:bodyPr>
          <a:lstStyle>
            <a:lvl1pPr marL="0" indent="0">
              <a:buNone/>
              <a:defRPr sz="14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22" name="Text Placeholder 3">
            <a:extLst>
              <a:ext uri="{FF2B5EF4-FFF2-40B4-BE49-F238E27FC236}">
                <a16:creationId xmlns:a16="http://schemas.microsoft.com/office/drawing/2014/main" id="{4633AE4D-056F-FC97-1F10-877F247AB319}"/>
              </a:ext>
            </a:extLst>
          </p:cNvPr>
          <p:cNvSpPr>
            <a:spLocks noGrp="1"/>
          </p:cNvSpPr>
          <p:nvPr>
            <p:ph type="body" sz="half" idx="20"/>
          </p:nvPr>
        </p:nvSpPr>
        <p:spPr>
          <a:xfrm>
            <a:off x="310242" y="5685387"/>
            <a:ext cx="2656344" cy="365760"/>
          </a:xfrm>
        </p:spPr>
        <p:txBody>
          <a:bodyPr>
            <a:normAutofit/>
          </a:bodyPr>
          <a:lstStyle>
            <a:lvl1pPr marL="0" indent="0">
              <a:buNone/>
              <a:defRPr sz="14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23" name="Picture Placeholder 2">
            <a:extLst>
              <a:ext uri="{FF2B5EF4-FFF2-40B4-BE49-F238E27FC236}">
                <a16:creationId xmlns:a16="http://schemas.microsoft.com/office/drawing/2014/main" id="{19716662-3C77-F831-E45C-F9EA49810F58}"/>
              </a:ext>
            </a:extLst>
          </p:cNvPr>
          <p:cNvSpPr>
            <a:spLocks noGrp="1"/>
          </p:cNvSpPr>
          <p:nvPr>
            <p:ph type="pic" idx="21"/>
          </p:nvPr>
        </p:nvSpPr>
        <p:spPr>
          <a:xfrm>
            <a:off x="326571" y="3799583"/>
            <a:ext cx="2640015" cy="1750458"/>
          </a:xfrm>
        </p:spPr>
        <p:txBody>
          <a:bodyPr>
            <a:normAutofit/>
          </a:bodyPr>
          <a:lstStyle>
            <a:lvl1pPr marL="0" indent="0">
              <a:buNone/>
              <a:defRPr sz="15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p>
        </p:txBody>
      </p:sp>
      <p:sp>
        <p:nvSpPr>
          <p:cNvPr id="24" name="Picture Placeholder 2">
            <a:extLst>
              <a:ext uri="{FF2B5EF4-FFF2-40B4-BE49-F238E27FC236}">
                <a16:creationId xmlns:a16="http://schemas.microsoft.com/office/drawing/2014/main" id="{1ED1A14F-5E0D-476E-9C60-BD987EFC4940}"/>
              </a:ext>
            </a:extLst>
          </p:cNvPr>
          <p:cNvSpPr>
            <a:spLocks noGrp="1"/>
          </p:cNvSpPr>
          <p:nvPr>
            <p:ph type="pic" idx="22"/>
          </p:nvPr>
        </p:nvSpPr>
        <p:spPr>
          <a:xfrm>
            <a:off x="3227499" y="3799583"/>
            <a:ext cx="2640015" cy="1750458"/>
          </a:xfrm>
        </p:spPr>
        <p:txBody>
          <a:bodyPr>
            <a:normAutofit/>
          </a:bodyPr>
          <a:lstStyle>
            <a:lvl1pPr marL="0" indent="0">
              <a:buNone/>
              <a:defRPr sz="15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p>
        </p:txBody>
      </p:sp>
      <p:sp>
        <p:nvSpPr>
          <p:cNvPr id="25" name="Picture Placeholder 2">
            <a:extLst>
              <a:ext uri="{FF2B5EF4-FFF2-40B4-BE49-F238E27FC236}">
                <a16:creationId xmlns:a16="http://schemas.microsoft.com/office/drawing/2014/main" id="{A0003A4C-26CB-DD7F-0B22-024AFB58DC67}"/>
              </a:ext>
            </a:extLst>
          </p:cNvPr>
          <p:cNvSpPr>
            <a:spLocks noGrp="1"/>
          </p:cNvSpPr>
          <p:nvPr>
            <p:ph type="pic" idx="23"/>
          </p:nvPr>
        </p:nvSpPr>
        <p:spPr>
          <a:xfrm>
            <a:off x="6144756" y="3799583"/>
            <a:ext cx="2640015" cy="1750458"/>
          </a:xfrm>
        </p:spPr>
        <p:txBody>
          <a:bodyPr>
            <a:normAutofit/>
          </a:bodyPr>
          <a:lstStyle>
            <a:lvl1pPr marL="0" indent="0">
              <a:buNone/>
              <a:defRPr sz="15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p>
        </p:txBody>
      </p:sp>
      <p:sp>
        <p:nvSpPr>
          <p:cNvPr id="26" name="Text Placeholder 3">
            <a:extLst>
              <a:ext uri="{FF2B5EF4-FFF2-40B4-BE49-F238E27FC236}">
                <a16:creationId xmlns:a16="http://schemas.microsoft.com/office/drawing/2014/main" id="{08CE8D58-56A2-6AE5-AB18-C53F4134DD88}"/>
              </a:ext>
            </a:extLst>
          </p:cNvPr>
          <p:cNvSpPr>
            <a:spLocks noGrp="1"/>
          </p:cNvSpPr>
          <p:nvPr>
            <p:ph type="body" sz="half" idx="24"/>
          </p:nvPr>
        </p:nvSpPr>
        <p:spPr>
          <a:xfrm>
            <a:off x="3211170" y="5685387"/>
            <a:ext cx="2656344" cy="365760"/>
          </a:xfrm>
        </p:spPr>
        <p:txBody>
          <a:bodyPr>
            <a:normAutofit/>
          </a:bodyPr>
          <a:lstStyle>
            <a:lvl1pPr marL="0" indent="0">
              <a:buNone/>
              <a:defRPr sz="14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27" name="Text Placeholder 3">
            <a:extLst>
              <a:ext uri="{FF2B5EF4-FFF2-40B4-BE49-F238E27FC236}">
                <a16:creationId xmlns:a16="http://schemas.microsoft.com/office/drawing/2014/main" id="{7A4C2D1F-1A58-AC60-F606-B816E5F23FFF}"/>
              </a:ext>
            </a:extLst>
          </p:cNvPr>
          <p:cNvSpPr>
            <a:spLocks noGrp="1"/>
          </p:cNvSpPr>
          <p:nvPr>
            <p:ph type="body" sz="half" idx="25"/>
          </p:nvPr>
        </p:nvSpPr>
        <p:spPr>
          <a:xfrm>
            <a:off x="6144756" y="5685387"/>
            <a:ext cx="2656344" cy="365760"/>
          </a:xfrm>
        </p:spPr>
        <p:txBody>
          <a:bodyPr>
            <a:normAutofit/>
          </a:bodyPr>
          <a:lstStyle>
            <a:lvl1pPr marL="0" indent="0">
              <a:buNone/>
              <a:defRPr sz="14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pic>
        <p:nvPicPr>
          <p:cNvPr id="3" name="Purdue Logo" descr="Purdue Logo">
            <a:extLst>
              <a:ext uri="{FF2B5EF4-FFF2-40B4-BE49-F238E27FC236}">
                <a16:creationId xmlns:a16="http://schemas.microsoft.com/office/drawing/2014/main" id="{02895CD1-985A-0246-0A03-652625D8B96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42900" y="6269785"/>
            <a:ext cx="1722665" cy="308353"/>
          </a:xfrm>
          <a:prstGeom prst="rect">
            <a:avLst/>
          </a:prstGeom>
        </p:spPr>
      </p:pic>
      <p:sp>
        <p:nvSpPr>
          <p:cNvPr id="7" name="Text Placeholder 13">
            <a:extLst>
              <a:ext uri="{FF2B5EF4-FFF2-40B4-BE49-F238E27FC236}">
                <a16:creationId xmlns:a16="http://schemas.microsoft.com/office/drawing/2014/main" id="{7EDCCCDC-B335-96CB-3A28-8C862E3B1B58}"/>
              </a:ext>
            </a:extLst>
          </p:cNvPr>
          <p:cNvSpPr>
            <a:spLocks noGrp="1"/>
          </p:cNvSpPr>
          <p:nvPr>
            <p:ph type="body" sz="quarter" idx="11" hasCustomPrompt="1"/>
          </p:nvPr>
        </p:nvSpPr>
        <p:spPr>
          <a:xfrm>
            <a:off x="342900" y="954291"/>
            <a:ext cx="8458200" cy="365760"/>
          </a:xfrm>
        </p:spPr>
        <p:txBody>
          <a:bodyPr>
            <a:noAutofit/>
          </a:bodyPr>
          <a:lstStyle>
            <a:lvl1pPr marL="0" indent="0" algn="l">
              <a:buNone/>
              <a:defRPr sz="2000" baseline="0">
                <a:solidFill>
                  <a:schemeClr val="accent4">
                    <a:lumMod val="65000"/>
                  </a:schemeClr>
                </a:solidFill>
                <a:latin typeface="Franklin Gothic Medium Cond" panose="020B0606030402020204" pitchFamily="34" charset="0"/>
              </a:defRPr>
            </a:lvl1pPr>
          </a:lstStyle>
          <a:p>
            <a:pPr lvl="0"/>
            <a:r>
              <a:rPr lang="en-US"/>
              <a:t>Click to add subhead</a:t>
            </a:r>
          </a:p>
        </p:txBody>
      </p:sp>
      <p:sp>
        <p:nvSpPr>
          <p:cNvPr id="8" name="Slide Number Placeholder 7">
            <a:extLst>
              <a:ext uri="{FF2B5EF4-FFF2-40B4-BE49-F238E27FC236}">
                <a16:creationId xmlns:a16="http://schemas.microsoft.com/office/drawing/2014/main" id="{BEAF4CD7-BD40-B04A-DF1A-83E2FE16C030}"/>
              </a:ext>
            </a:extLst>
          </p:cNvPr>
          <p:cNvSpPr>
            <a:spLocks noGrp="1"/>
          </p:cNvSpPr>
          <p:nvPr>
            <p:ph type="sldNum" sz="quarter" idx="26"/>
          </p:nvPr>
        </p:nvSpPr>
        <p:spPr>
          <a:xfrm>
            <a:off x="7914444" y="6397674"/>
            <a:ext cx="914400" cy="320040"/>
          </a:xfrm>
        </p:spPr>
        <p:txBody>
          <a:bodyPr/>
          <a:lstStyle/>
          <a:p>
            <a:fld id="{6D22F896-40B5-4ADD-8801-0D06FADFA095}" type="slidenum">
              <a:rPr lang="en-US" smtClean="0"/>
              <a:pPr/>
              <a:t>‹#›</a:t>
            </a:fld>
            <a:endParaRPr lang="en-US"/>
          </a:p>
        </p:txBody>
      </p:sp>
    </p:spTree>
    <p:extLst>
      <p:ext uri="{BB962C8B-B14F-4D97-AF65-F5344CB8AC3E}">
        <p14:creationId xmlns:p14="http://schemas.microsoft.com/office/powerpoint/2010/main" val="275033032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2880"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hoto Collage">
    <p:spTree>
      <p:nvGrpSpPr>
        <p:cNvPr id="1" name=""/>
        <p:cNvGrpSpPr/>
        <p:nvPr/>
      </p:nvGrpSpPr>
      <p:grpSpPr>
        <a:xfrm>
          <a:off x="0" y="0"/>
          <a:ext cx="0" cy="0"/>
          <a:chOff x="0" y="0"/>
          <a:chExt cx="0" cy="0"/>
        </a:xfrm>
      </p:grpSpPr>
      <p:sp>
        <p:nvSpPr>
          <p:cNvPr id="14" name="Text Placeholder 13">
            <a:extLst>
              <a:ext uri="{FF2B5EF4-FFF2-40B4-BE49-F238E27FC236}">
                <a16:creationId xmlns:a16="http://schemas.microsoft.com/office/drawing/2014/main" id="{EEA1DABA-769B-1407-1BFC-75930C1DE70F}"/>
              </a:ext>
            </a:extLst>
          </p:cNvPr>
          <p:cNvSpPr>
            <a:spLocks noGrp="1"/>
          </p:cNvSpPr>
          <p:nvPr>
            <p:ph type="body" sz="quarter" idx="11" hasCustomPrompt="1"/>
          </p:nvPr>
        </p:nvSpPr>
        <p:spPr>
          <a:xfrm>
            <a:off x="342900" y="954291"/>
            <a:ext cx="8458200" cy="365760"/>
          </a:xfrm>
        </p:spPr>
        <p:txBody>
          <a:bodyPr>
            <a:noAutofit/>
          </a:bodyPr>
          <a:lstStyle>
            <a:lvl1pPr marL="0" indent="0" algn="l">
              <a:buNone/>
              <a:defRPr sz="2000" baseline="0">
                <a:solidFill>
                  <a:schemeClr val="accent4">
                    <a:lumMod val="65000"/>
                  </a:schemeClr>
                </a:solidFill>
                <a:latin typeface="Franklin Gothic Medium Cond" panose="020B0606030402020204" pitchFamily="34" charset="0"/>
              </a:defRPr>
            </a:lvl1pPr>
          </a:lstStyle>
          <a:p>
            <a:pPr lvl="0"/>
            <a:r>
              <a:rPr lang="en-US"/>
              <a:t>Click to add subhead</a:t>
            </a:r>
          </a:p>
        </p:txBody>
      </p:sp>
      <p:sp>
        <p:nvSpPr>
          <p:cNvPr id="7" name="Title 6">
            <a:extLst>
              <a:ext uri="{FF2B5EF4-FFF2-40B4-BE49-F238E27FC236}">
                <a16:creationId xmlns:a16="http://schemas.microsoft.com/office/drawing/2014/main" id="{99AF8687-CA4E-66EB-17A8-BE41F3023085}"/>
              </a:ext>
            </a:extLst>
          </p:cNvPr>
          <p:cNvSpPr>
            <a:spLocks noGrp="1"/>
          </p:cNvSpPr>
          <p:nvPr>
            <p:ph type="title"/>
          </p:nvPr>
        </p:nvSpPr>
        <p:spPr/>
        <p:txBody>
          <a:bodyPr/>
          <a:lstStyle/>
          <a:p>
            <a:r>
              <a:rPr lang="en-US"/>
              <a:t>Click to edit Master title style</a:t>
            </a:r>
          </a:p>
        </p:txBody>
      </p:sp>
      <p:sp>
        <p:nvSpPr>
          <p:cNvPr id="2" name="Picture Placeholder 2">
            <a:extLst>
              <a:ext uri="{FF2B5EF4-FFF2-40B4-BE49-F238E27FC236}">
                <a16:creationId xmlns:a16="http://schemas.microsoft.com/office/drawing/2014/main" id="{EC508144-F984-C37C-90F6-AA8C545F3DA9}"/>
              </a:ext>
            </a:extLst>
          </p:cNvPr>
          <p:cNvSpPr>
            <a:spLocks noGrp="1"/>
          </p:cNvSpPr>
          <p:nvPr>
            <p:ph type="pic" idx="1"/>
          </p:nvPr>
        </p:nvSpPr>
        <p:spPr>
          <a:xfrm>
            <a:off x="334736" y="1542763"/>
            <a:ext cx="1958261" cy="1885677"/>
          </a:xfrm>
        </p:spPr>
        <p:txBody>
          <a:bodyPr>
            <a:normAutofit/>
          </a:bodyPr>
          <a:lstStyle>
            <a:lvl1pPr marL="0" indent="0">
              <a:buNone/>
              <a:defRPr sz="15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p>
        </p:txBody>
      </p:sp>
      <p:sp>
        <p:nvSpPr>
          <p:cNvPr id="3" name="Picture Placeholder 2">
            <a:extLst>
              <a:ext uri="{FF2B5EF4-FFF2-40B4-BE49-F238E27FC236}">
                <a16:creationId xmlns:a16="http://schemas.microsoft.com/office/drawing/2014/main" id="{35480D7F-9BE0-34B6-0080-2DFC58123F3E}"/>
              </a:ext>
            </a:extLst>
          </p:cNvPr>
          <p:cNvSpPr>
            <a:spLocks noGrp="1"/>
          </p:cNvSpPr>
          <p:nvPr>
            <p:ph type="pic" idx="14"/>
          </p:nvPr>
        </p:nvSpPr>
        <p:spPr>
          <a:xfrm>
            <a:off x="2508047" y="1542763"/>
            <a:ext cx="1954317" cy="1885677"/>
          </a:xfrm>
        </p:spPr>
        <p:txBody>
          <a:bodyPr>
            <a:normAutofit/>
          </a:bodyPr>
          <a:lstStyle>
            <a:lvl1pPr marL="0" indent="0">
              <a:buNone/>
              <a:defRPr sz="15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p>
        </p:txBody>
      </p:sp>
      <p:sp>
        <p:nvSpPr>
          <p:cNvPr id="9" name="Picture Placeholder 2">
            <a:extLst>
              <a:ext uri="{FF2B5EF4-FFF2-40B4-BE49-F238E27FC236}">
                <a16:creationId xmlns:a16="http://schemas.microsoft.com/office/drawing/2014/main" id="{5D5694FC-6767-0363-8F8C-4C8AEA0C5DCC}"/>
              </a:ext>
            </a:extLst>
          </p:cNvPr>
          <p:cNvSpPr>
            <a:spLocks noGrp="1"/>
          </p:cNvSpPr>
          <p:nvPr>
            <p:ph type="pic" idx="16"/>
          </p:nvPr>
        </p:nvSpPr>
        <p:spPr>
          <a:xfrm>
            <a:off x="4677415" y="1542763"/>
            <a:ext cx="1954317" cy="1885677"/>
          </a:xfrm>
        </p:spPr>
        <p:txBody>
          <a:bodyPr>
            <a:normAutofit/>
          </a:bodyPr>
          <a:lstStyle>
            <a:lvl1pPr marL="0" indent="0">
              <a:buNone/>
              <a:defRPr sz="15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p>
        </p:txBody>
      </p:sp>
      <p:sp>
        <p:nvSpPr>
          <p:cNvPr id="11" name="Picture Placeholder 2">
            <a:extLst>
              <a:ext uri="{FF2B5EF4-FFF2-40B4-BE49-F238E27FC236}">
                <a16:creationId xmlns:a16="http://schemas.microsoft.com/office/drawing/2014/main" id="{6223A017-A902-92C1-8A99-7D45B08D860D}"/>
              </a:ext>
            </a:extLst>
          </p:cNvPr>
          <p:cNvSpPr>
            <a:spLocks noGrp="1"/>
          </p:cNvSpPr>
          <p:nvPr>
            <p:ph type="pic" idx="17"/>
          </p:nvPr>
        </p:nvSpPr>
        <p:spPr>
          <a:xfrm>
            <a:off x="6846782" y="1542763"/>
            <a:ext cx="1954317" cy="1885677"/>
          </a:xfrm>
        </p:spPr>
        <p:txBody>
          <a:bodyPr>
            <a:normAutofit/>
          </a:bodyPr>
          <a:lstStyle>
            <a:lvl1pPr marL="0" indent="0">
              <a:buNone/>
              <a:defRPr sz="15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p>
        </p:txBody>
      </p:sp>
      <p:sp>
        <p:nvSpPr>
          <p:cNvPr id="15" name="Picture Placeholder 2">
            <a:extLst>
              <a:ext uri="{FF2B5EF4-FFF2-40B4-BE49-F238E27FC236}">
                <a16:creationId xmlns:a16="http://schemas.microsoft.com/office/drawing/2014/main" id="{FE352EAA-3DC6-450E-518D-B55638975ECE}"/>
              </a:ext>
            </a:extLst>
          </p:cNvPr>
          <p:cNvSpPr>
            <a:spLocks noGrp="1"/>
          </p:cNvSpPr>
          <p:nvPr>
            <p:ph type="pic" idx="18"/>
          </p:nvPr>
        </p:nvSpPr>
        <p:spPr>
          <a:xfrm>
            <a:off x="1382716" y="3651151"/>
            <a:ext cx="1958261" cy="1885677"/>
          </a:xfrm>
        </p:spPr>
        <p:txBody>
          <a:bodyPr>
            <a:normAutofit/>
          </a:bodyPr>
          <a:lstStyle>
            <a:lvl1pPr marL="0" indent="0">
              <a:buNone/>
              <a:defRPr sz="15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p>
        </p:txBody>
      </p:sp>
      <p:sp>
        <p:nvSpPr>
          <p:cNvPr id="16" name="Picture Placeholder 2">
            <a:extLst>
              <a:ext uri="{FF2B5EF4-FFF2-40B4-BE49-F238E27FC236}">
                <a16:creationId xmlns:a16="http://schemas.microsoft.com/office/drawing/2014/main" id="{1E5E3807-051E-4D4B-1143-A6B4BDDBB5D8}"/>
              </a:ext>
            </a:extLst>
          </p:cNvPr>
          <p:cNvSpPr>
            <a:spLocks noGrp="1"/>
          </p:cNvSpPr>
          <p:nvPr>
            <p:ph type="pic" idx="19"/>
          </p:nvPr>
        </p:nvSpPr>
        <p:spPr>
          <a:xfrm>
            <a:off x="3556027" y="3651151"/>
            <a:ext cx="1954317" cy="1885677"/>
          </a:xfrm>
        </p:spPr>
        <p:txBody>
          <a:bodyPr>
            <a:normAutofit/>
          </a:bodyPr>
          <a:lstStyle>
            <a:lvl1pPr marL="0" indent="0">
              <a:buNone/>
              <a:defRPr sz="15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p>
        </p:txBody>
      </p:sp>
      <p:sp>
        <p:nvSpPr>
          <p:cNvPr id="17" name="Picture Placeholder 2">
            <a:extLst>
              <a:ext uri="{FF2B5EF4-FFF2-40B4-BE49-F238E27FC236}">
                <a16:creationId xmlns:a16="http://schemas.microsoft.com/office/drawing/2014/main" id="{9659EF4B-6B57-DE2A-B33A-D60A659CFE6D}"/>
              </a:ext>
            </a:extLst>
          </p:cNvPr>
          <p:cNvSpPr>
            <a:spLocks noGrp="1"/>
          </p:cNvSpPr>
          <p:nvPr>
            <p:ph type="pic" idx="20"/>
          </p:nvPr>
        </p:nvSpPr>
        <p:spPr>
          <a:xfrm>
            <a:off x="5725394" y="3651151"/>
            <a:ext cx="1954317" cy="1885677"/>
          </a:xfrm>
        </p:spPr>
        <p:txBody>
          <a:bodyPr>
            <a:normAutofit/>
          </a:bodyPr>
          <a:lstStyle>
            <a:lvl1pPr marL="0" indent="0">
              <a:buNone/>
              <a:defRPr sz="15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p>
        </p:txBody>
      </p:sp>
      <p:pic>
        <p:nvPicPr>
          <p:cNvPr id="5" name="Purdue Logo" descr="Purdue Logo">
            <a:extLst>
              <a:ext uri="{FF2B5EF4-FFF2-40B4-BE49-F238E27FC236}">
                <a16:creationId xmlns:a16="http://schemas.microsoft.com/office/drawing/2014/main" id="{D14C6799-E59E-5D63-419A-734A1E4ECD2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42900" y="6269785"/>
            <a:ext cx="1722665" cy="308353"/>
          </a:xfrm>
          <a:prstGeom prst="rect">
            <a:avLst/>
          </a:prstGeom>
        </p:spPr>
      </p:pic>
      <p:sp>
        <p:nvSpPr>
          <p:cNvPr id="4" name="Slide Number Placeholder 7">
            <a:extLst>
              <a:ext uri="{FF2B5EF4-FFF2-40B4-BE49-F238E27FC236}">
                <a16:creationId xmlns:a16="http://schemas.microsoft.com/office/drawing/2014/main" id="{A51AC66E-2540-95BE-F71E-33FA852D2ABD}"/>
              </a:ext>
            </a:extLst>
          </p:cNvPr>
          <p:cNvSpPr>
            <a:spLocks noGrp="1"/>
          </p:cNvSpPr>
          <p:nvPr>
            <p:ph type="sldNum" sz="quarter" idx="21"/>
          </p:nvPr>
        </p:nvSpPr>
        <p:spPr>
          <a:xfrm>
            <a:off x="7914444" y="6397674"/>
            <a:ext cx="914400" cy="320040"/>
          </a:xfrm>
        </p:spPr>
        <p:txBody>
          <a:bodyPr/>
          <a:lstStyle/>
          <a:p>
            <a:fld id="{6D22F896-40B5-4ADD-8801-0D06FADFA095}" type="slidenum">
              <a:rPr lang="en-US" smtClean="0"/>
              <a:pPr/>
              <a:t>‹#›</a:t>
            </a:fld>
            <a:endParaRPr lang="en-US"/>
          </a:p>
        </p:txBody>
      </p:sp>
    </p:spTree>
    <p:extLst>
      <p:ext uri="{BB962C8B-B14F-4D97-AF65-F5344CB8AC3E}">
        <p14:creationId xmlns:p14="http://schemas.microsoft.com/office/powerpoint/2010/main" val="1689313171"/>
      </p:ext>
    </p:extLst>
  </p:cSld>
  <p:clrMapOvr>
    <a:masterClrMapping/>
  </p:clrMapOvr>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hart with 2 Photos">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5F2E1BF6-9F66-A119-6E10-5D16400A750A}"/>
              </a:ext>
            </a:extLst>
          </p:cNvPr>
          <p:cNvSpPr>
            <a:spLocks noGrp="1"/>
          </p:cNvSpPr>
          <p:nvPr>
            <p:ph type="pic" idx="1"/>
          </p:nvPr>
        </p:nvSpPr>
        <p:spPr>
          <a:xfrm>
            <a:off x="4891490" y="1643074"/>
            <a:ext cx="3909610" cy="2055591"/>
          </a:xfrm>
        </p:spPr>
        <p:txBody>
          <a:bodyPr>
            <a:normAutofit/>
          </a:bodyPr>
          <a:lstStyle>
            <a:lvl1pPr marL="0" indent="0">
              <a:buNone/>
              <a:defRPr sz="15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p>
        </p:txBody>
      </p:sp>
      <p:sp>
        <p:nvSpPr>
          <p:cNvPr id="5" name="Title 4">
            <a:extLst>
              <a:ext uri="{FF2B5EF4-FFF2-40B4-BE49-F238E27FC236}">
                <a16:creationId xmlns:a16="http://schemas.microsoft.com/office/drawing/2014/main" id="{B3D45392-3CD8-B80C-F2B3-4B45BA45F3B0}"/>
              </a:ext>
            </a:extLst>
          </p:cNvPr>
          <p:cNvSpPr>
            <a:spLocks noGrp="1"/>
          </p:cNvSpPr>
          <p:nvPr>
            <p:ph type="title"/>
          </p:nvPr>
        </p:nvSpPr>
        <p:spPr/>
        <p:txBody>
          <a:bodyPr/>
          <a:lstStyle/>
          <a:p>
            <a:r>
              <a:rPr lang="en-US"/>
              <a:t>Click to edit Master title style</a:t>
            </a:r>
          </a:p>
        </p:txBody>
      </p:sp>
      <p:sp>
        <p:nvSpPr>
          <p:cNvPr id="10" name="Picture Placeholder 2">
            <a:extLst>
              <a:ext uri="{FF2B5EF4-FFF2-40B4-BE49-F238E27FC236}">
                <a16:creationId xmlns:a16="http://schemas.microsoft.com/office/drawing/2014/main" id="{0492B2E6-F25A-DAD4-50C4-028EE4F9F201}"/>
              </a:ext>
            </a:extLst>
          </p:cNvPr>
          <p:cNvSpPr>
            <a:spLocks noGrp="1"/>
          </p:cNvSpPr>
          <p:nvPr>
            <p:ph type="pic" idx="13"/>
          </p:nvPr>
        </p:nvSpPr>
        <p:spPr>
          <a:xfrm>
            <a:off x="4891490" y="3884038"/>
            <a:ext cx="3909610" cy="2055591"/>
          </a:xfrm>
        </p:spPr>
        <p:txBody>
          <a:bodyPr>
            <a:normAutofit/>
          </a:bodyPr>
          <a:lstStyle>
            <a:lvl1pPr marL="0" indent="0">
              <a:buNone/>
              <a:defRPr sz="15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p>
        </p:txBody>
      </p:sp>
      <p:sp>
        <p:nvSpPr>
          <p:cNvPr id="12" name="Text Placeholder 13">
            <a:extLst>
              <a:ext uri="{FF2B5EF4-FFF2-40B4-BE49-F238E27FC236}">
                <a16:creationId xmlns:a16="http://schemas.microsoft.com/office/drawing/2014/main" id="{6AB35901-94D3-C7C4-1CE7-B31E29C657CD}"/>
              </a:ext>
            </a:extLst>
          </p:cNvPr>
          <p:cNvSpPr>
            <a:spLocks noGrp="1"/>
          </p:cNvSpPr>
          <p:nvPr>
            <p:ph type="body" sz="quarter" idx="15" hasCustomPrompt="1"/>
          </p:nvPr>
        </p:nvSpPr>
        <p:spPr>
          <a:xfrm>
            <a:off x="342900" y="954291"/>
            <a:ext cx="8458200" cy="365760"/>
          </a:xfrm>
        </p:spPr>
        <p:txBody>
          <a:bodyPr>
            <a:noAutofit/>
          </a:bodyPr>
          <a:lstStyle>
            <a:lvl1pPr marL="0" indent="0" algn="l">
              <a:buNone/>
              <a:defRPr sz="2000" baseline="0">
                <a:solidFill>
                  <a:schemeClr val="accent4">
                    <a:lumMod val="65000"/>
                  </a:schemeClr>
                </a:solidFill>
                <a:latin typeface="Franklin Gothic Medium Cond" panose="020B0606030402020204" pitchFamily="34" charset="0"/>
              </a:defRPr>
            </a:lvl1pPr>
          </a:lstStyle>
          <a:p>
            <a:pPr lvl="0"/>
            <a:r>
              <a:rPr lang="en-US"/>
              <a:t>Click to add subhead</a:t>
            </a:r>
          </a:p>
        </p:txBody>
      </p:sp>
      <p:sp>
        <p:nvSpPr>
          <p:cNvPr id="2" name="Content Placeholder 2">
            <a:extLst>
              <a:ext uri="{FF2B5EF4-FFF2-40B4-BE49-F238E27FC236}">
                <a16:creationId xmlns:a16="http://schemas.microsoft.com/office/drawing/2014/main" id="{DC2C5294-0EFC-A3EC-D994-11DDCFE70D67}"/>
              </a:ext>
            </a:extLst>
          </p:cNvPr>
          <p:cNvSpPr>
            <a:spLocks noGrp="1"/>
          </p:cNvSpPr>
          <p:nvPr>
            <p:ph idx="18"/>
          </p:nvPr>
        </p:nvSpPr>
        <p:spPr>
          <a:xfrm>
            <a:off x="334737" y="1643074"/>
            <a:ext cx="4308874" cy="4307571"/>
          </a:xfrm>
        </p:spPr>
        <p:txBody>
          <a:bodyPr>
            <a:normAutofit/>
          </a:bodyPr>
          <a:lstStyle>
            <a:lvl1pPr>
              <a:defRPr sz="1800"/>
            </a:lvl1pPr>
            <a:lvl2pPr>
              <a:defRPr sz="1700"/>
            </a:lvl2pPr>
            <a:lvl3pPr>
              <a:defRPr sz="1600"/>
            </a:lvl3pPr>
            <a:lvl4pPr>
              <a:defRPr sz="1125"/>
            </a:lvl4pPr>
            <a:lvl5pPr>
              <a:defRPr sz="105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p:txBody>
      </p:sp>
      <p:sp>
        <p:nvSpPr>
          <p:cNvPr id="6" name="Rectangle 5">
            <a:extLst>
              <a:ext uri="{FF2B5EF4-FFF2-40B4-BE49-F238E27FC236}">
                <a16:creationId xmlns:a16="http://schemas.microsoft.com/office/drawing/2014/main" id="{467A134D-7A3A-AD4B-91DF-57347E308706}"/>
              </a:ext>
            </a:extLst>
          </p:cNvPr>
          <p:cNvSpPr/>
          <p:nvPr userDrawn="1"/>
        </p:nvSpPr>
        <p:spPr>
          <a:xfrm>
            <a:off x="4891490" y="3395950"/>
            <a:ext cx="3909610" cy="302715"/>
          </a:xfrm>
          <a:prstGeom prst="rect">
            <a:avLst/>
          </a:prstGeom>
          <a:solidFill>
            <a:schemeClr val="accent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a:p>
        </p:txBody>
      </p:sp>
      <p:sp>
        <p:nvSpPr>
          <p:cNvPr id="8" name="Text Placeholder 3">
            <a:extLst>
              <a:ext uri="{FF2B5EF4-FFF2-40B4-BE49-F238E27FC236}">
                <a16:creationId xmlns:a16="http://schemas.microsoft.com/office/drawing/2014/main" id="{4581B053-21C8-C0AD-58C7-637A6315D1B2}"/>
              </a:ext>
            </a:extLst>
          </p:cNvPr>
          <p:cNvSpPr>
            <a:spLocks noGrp="1"/>
          </p:cNvSpPr>
          <p:nvPr>
            <p:ph type="body" sz="half" idx="2"/>
          </p:nvPr>
        </p:nvSpPr>
        <p:spPr>
          <a:xfrm>
            <a:off x="4891295" y="3395950"/>
            <a:ext cx="3909707" cy="302715"/>
          </a:xfrm>
        </p:spPr>
        <p:txBody>
          <a:bodyPr>
            <a:normAutofit/>
          </a:bodyPr>
          <a:lstStyle>
            <a:lvl1pPr marL="0" indent="0">
              <a:buNone/>
              <a:defRPr sz="14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17" name="Rectangle 16">
            <a:extLst>
              <a:ext uri="{FF2B5EF4-FFF2-40B4-BE49-F238E27FC236}">
                <a16:creationId xmlns:a16="http://schemas.microsoft.com/office/drawing/2014/main" id="{D8B2033E-9DB9-9A2B-D4C5-6D8960838D22}"/>
              </a:ext>
            </a:extLst>
          </p:cNvPr>
          <p:cNvSpPr/>
          <p:nvPr userDrawn="1"/>
        </p:nvSpPr>
        <p:spPr>
          <a:xfrm>
            <a:off x="4891392" y="5636914"/>
            <a:ext cx="3909610" cy="302715"/>
          </a:xfrm>
          <a:prstGeom prst="rect">
            <a:avLst/>
          </a:prstGeom>
          <a:solidFill>
            <a:schemeClr val="accent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a:p>
        </p:txBody>
      </p:sp>
      <p:sp>
        <p:nvSpPr>
          <p:cNvPr id="18" name="Text Placeholder 3">
            <a:extLst>
              <a:ext uri="{FF2B5EF4-FFF2-40B4-BE49-F238E27FC236}">
                <a16:creationId xmlns:a16="http://schemas.microsoft.com/office/drawing/2014/main" id="{F02FFCFA-A84F-7535-4A5F-29A5FC646063}"/>
              </a:ext>
            </a:extLst>
          </p:cNvPr>
          <p:cNvSpPr>
            <a:spLocks noGrp="1"/>
          </p:cNvSpPr>
          <p:nvPr>
            <p:ph type="body" sz="half" idx="19"/>
          </p:nvPr>
        </p:nvSpPr>
        <p:spPr>
          <a:xfrm>
            <a:off x="4891295" y="5636914"/>
            <a:ext cx="3909610" cy="302715"/>
          </a:xfrm>
        </p:spPr>
        <p:txBody>
          <a:bodyPr>
            <a:normAutofit/>
          </a:bodyPr>
          <a:lstStyle>
            <a:lvl1pPr marL="0" indent="0">
              <a:buNone/>
              <a:defRPr sz="14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pic>
        <p:nvPicPr>
          <p:cNvPr id="4" name="Purdue Logo" descr="Purdue Logo">
            <a:extLst>
              <a:ext uri="{FF2B5EF4-FFF2-40B4-BE49-F238E27FC236}">
                <a16:creationId xmlns:a16="http://schemas.microsoft.com/office/drawing/2014/main" id="{FF1F47B4-C1F8-3104-7C95-F3C41016CDC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42900" y="6269785"/>
            <a:ext cx="1722665" cy="308353"/>
          </a:xfrm>
          <a:prstGeom prst="rect">
            <a:avLst/>
          </a:prstGeom>
        </p:spPr>
      </p:pic>
      <p:sp>
        <p:nvSpPr>
          <p:cNvPr id="7" name="Slide Number Placeholder 7">
            <a:extLst>
              <a:ext uri="{FF2B5EF4-FFF2-40B4-BE49-F238E27FC236}">
                <a16:creationId xmlns:a16="http://schemas.microsoft.com/office/drawing/2014/main" id="{51EFD2D6-B900-FFA5-831B-B1EA71034647}"/>
              </a:ext>
            </a:extLst>
          </p:cNvPr>
          <p:cNvSpPr>
            <a:spLocks noGrp="1"/>
          </p:cNvSpPr>
          <p:nvPr>
            <p:ph type="sldNum" sz="quarter" idx="20"/>
          </p:nvPr>
        </p:nvSpPr>
        <p:spPr>
          <a:xfrm>
            <a:off x="7914444" y="6397674"/>
            <a:ext cx="914400" cy="320040"/>
          </a:xfrm>
        </p:spPr>
        <p:txBody>
          <a:bodyPr/>
          <a:lstStyle/>
          <a:p>
            <a:fld id="{6D22F896-40B5-4ADD-8801-0D06FADFA095}" type="slidenum">
              <a:rPr lang="en-US" smtClean="0"/>
              <a:pPr/>
              <a:t>‹#›</a:t>
            </a:fld>
            <a:endParaRPr lang="en-US"/>
          </a:p>
        </p:txBody>
      </p:sp>
    </p:spTree>
    <p:extLst>
      <p:ext uri="{BB962C8B-B14F-4D97-AF65-F5344CB8AC3E}">
        <p14:creationId xmlns:p14="http://schemas.microsoft.com/office/powerpoint/2010/main" val="88552715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2880"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hart with 3 Photos">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5F2E1BF6-9F66-A119-6E10-5D16400A750A}"/>
              </a:ext>
            </a:extLst>
          </p:cNvPr>
          <p:cNvSpPr>
            <a:spLocks noGrp="1"/>
          </p:cNvSpPr>
          <p:nvPr>
            <p:ph type="pic" idx="1"/>
          </p:nvPr>
        </p:nvSpPr>
        <p:spPr>
          <a:xfrm>
            <a:off x="4891490" y="1643074"/>
            <a:ext cx="3909610" cy="2055591"/>
          </a:xfrm>
        </p:spPr>
        <p:txBody>
          <a:bodyPr>
            <a:normAutofit/>
          </a:bodyPr>
          <a:lstStyle>
            <a:lvl1pPr marL="0" indent="0">
              <a:buNone/>
              <a:defRPr sz="15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p>
        </p:txBody>
      </p:sp>
      <p:sp>
        <p:nvSpPr>
          <p:cNvPr id="5" name="Title 4">
            <a:extLst>
              <a:ext uri="{FF2B5EF4-FFF2-40B4-BE49-F238E27FC236}">
                <a16:creationId xmlns:a16="http://schemas.microsoft.com/office/drawing/2014/main" id="{B3D45392-3CD8-B80C-F2B3-4B45BA45F3B0}"/>
              </a:ext>
            </a:extLst>
          </p:cNvPr>
          <p:cNvSpPr>
            <a:spLocks noGrp="1"/>
          </p:cNvSpPr>
          <p:nvPr>
            <p:ph type="title"/>
          </p:nvPr>
        </p:nvSpPr>
        <p:spPr/>
        <p:txBody>
          <a:bodyPr/>
          <a:lstStyle/>
          <a:p>
            <a:r>
              <a:rPr lang="en-US"/>
              <a:t>Click to edit Master title style</a:t>
            </a:r>
          </a:p>
        </p:txBody>
      </p:sp>
      <p:sp>
        <p:nvSpPr>
          <p:cNvPr id="10" name="Picture Placeholder 2">
            <a:extLst>
              <a:ext uri="{FF2B5EF4-FFF2-40B4-BE49-F238E27FC236}">
                <a16:creationId xmlns:a16="http://schemas.microsoft.com/office/drawing/2014/main" id="{0492B2E6-F25A-DAD4-50C4-028EE4F9F201}"/>
              </a:ext>
            </a:extLst>
          </p:cNvPr>
          <p:cNvSpPr>
            <a:spLocks noGrp="1"/>
          </p:cNvSpPr>
          <p:nvPr>
            <p:ph type="pic" idx="13"/>
          </p:nvPr>
        </p:nvSpPr>
        <p:spPr>
          <a:xfrm>
            <a:off x="6965414" y="3884038"/>
            <a:ext cx="1835685" cy="2055591"/>
          </a:xfrm>
        </p:spPr>
        <p:txBody>
          <a:bodyPr>
            <a:normAutofit/>
          </a:bodyPr>
          <a:lstStyle>
            <a:lvl1pPr marL="0" indent="0">
              <a:buNone/>
              <a:defRPr sz="15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p>
        </p:txBody>
      </p:sp>
      <p:sp>
        <p:nvSpPr>
          <p:cNvPr id="11" name="Picture Placeholder 2">
            <a:extLst>
              <a:ext uri="{FF2B5EF4-FFF2-40B4-BE49-F238E27FC236}">
                <a16:creationId xmlns:a16="http://schemas.microsoft.com/office/drawing/2014/main" id="{E4F1D849-D57F-29CA-A61A-410807726101}"/>
              </a:ext>
            </a:extLst>
          </p:cNvPr>
          <p:cNvSpPr>
            <a:spLocks noGrp="1"/>
          </p:cNvSpPr>
          <p:nvPr>
            <p:ph type="pic" idx="14"/>
          </p:nvPr>
        </p:nvSpPr>
        <p:spPr>
          <a:xfrm>
            <a:off x="4891490" y="3879120"/>
            <a:ext cx="1896687" cy="2055592"/>
          </a:xfrm>
        </p:spPr>
        <p:txBody>
          <a:bodyPr>
            <a:normAutofit/>
          </a:bodyPr>
          <a:lstStyle>
            <a:lvl1pPr marL="0" indent="0">
              <a:buNone/>
              <a:defRPr sz="15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p>
        </p:txBody>
      </p:sp>
      <p:sp>
        <p:nvSpPr>
          <p:cNvPr id="12" name="Text Placeholder 13">
            <a:extLst>
              <a:ext uri="{FF2B5EF4-FFF2-40B4-BE49-F238E27FC236}">
                <a16:creationId xmlns:a16="http://schemas.microsoft.com/office/drawing/2014/main" id="{6AB35901-94D3-C7C4-1CE7-B31E29C657CD}"/>
              </a:ext>
            </a:extLst>
          </p:cNvPr>
          <p:cNvSpPr>
            <a:spLocks noGrp="1"/>
          </p:cNvSpPr>
          <p:nvPr>
            <p:ph type="body" sz="quarter" idx="15" hasCustomPrompt="1"/>
          </p:nvPr>
        </p:nvSpPr>
        <p:spPr>
          <a:xfrm>
            <a:off x="342900" y="954291"/>
            <a:ext cx="8458200" cy="365760"/>
          </a:xfrm>
        </p:spPr>
        <p:txBody>
          <a:bodyPr>
            <a:noAutofit/>
          </a:bodyPr>
          <a:lstStyle>
            <a:lvl1pPr marL="0" indent="0" algn="l">
              <a:buNone/>
              <a:defRPr sz="2000" baseline="0">
                <a:solidFill>
                  <a:schemeClr val="accent4">
                    <a:lumMod val="65000"/>
                  </a:schemeClr>
                </a:solidFill>
                <a:latin typeface="Franklin Gothic Medium Cond" panose="020B0606030402020204" pitchFamily="34" charset="0"/>
              </a:defRPr>
            </a:lvl1pPr>
          </a:lstStyle>
          <a:p>
            <a:pPr lvl="0"/>
            <a:r>
              <a:rPr lang="en-US"/>
              <a:t>Click to add subhead</a:t>
            </a:r>
          </a:p>
        </p:txBody>
      </p:sp>
      <p:sp>
        <p:nvSpPr>
          <p:cNvPr id="2" name="Content Placeholder 2">
            <a:extLst>
              <a:ext uri="{FF2B5EF4-FFF2-40B4-BE49-F238E27FC236}">
                <a16:creationId xmlns:a16="http://schemas.microsoft.com/office/drawing/2014/main" id="{DC2C5294-0EFC-A3EC-D994-11DDCFE70D67}"/>
              </a:ext>
            </a:extLst>
          </p:cNvPr>
          <p:cNvSpPr>
            <a:spLocks noGrp="1"/>
          </p:cNvSpPr>
          <p:nvPr>
            <p:ph idx="18"/>
          </p:nvPr>
        </p:nvSpPr>
        <p:spPr>
          <a:xfrm>
            <a:off x="334737" y="1643074"/>
            <a:ext cx="4308874" cy="4307571"/>
          </a:xfrm>
        </p:spPr>
        <p:txBody>
          <a:bodyPr>
            <a:normAutofit/>
          </a:bodyPr>
          <a:lstStyle>
            <a:lvl1pPr>
              <a:defRPr sz="1800"/>
            </a:lvl1pPr>
            <a:lvl2pPr>
              <a:defRPr sz="1700"/>
            </a:lvl2pPr>
            <a:lvl3pPr>
              <a:defRPr sz="1600"/>
            </a:lvl3pPr>
            <a:lvl4pPr>
              <a:defRPr sz="1125"/>
            </a:lvl4pPr>
            <a:lvl5pPr>
              <a:defRPr sz="105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p:txBody>
      </p:sp>
      <p:sp>
        <p:nvSpPr>
          <p:cNvPr id="4" name="Rectangle 3">
            <a:extLst>
              <a:ext uri="{FF2B5EF4-FFF2-40B4-BE49-F238E27FC236}">
                <a16:creationId xmlns:a16="http://schemas.microsoft.com/office/drawing/2014/main" id="{ECAC4E08-5A51-BF4F-655E-4E54DD771548}"/>
              </a:ext>
            </a:extLst>
          </p:cNvPr>
          <p:cNvSpPr/>
          <p:nvPr userDrawn="1"/>
        </p:nvSpPr>
        <p:spPr>
          <a:xfrm>
            <a:off x="4891490" y="3395950"/>
            <a:ext cx="3909610" cy="302715"/>
          </a:xfrm>
          <a:prstGeom prst="rect">
            <a:avLst/>
          </a:prstGeom>
          <a:solidFill>
            <a:schemeClr val="accent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a:p>
        </p:txBody>
      </p:sp>
      <p:sp>
        <p:nvSpPr>
          <p:cNvPr id="6" name="Text Placeholder 3">
            <a:extLst>
              <a:ext uri="{FF2B5EF4-FFF2-40B4-BE49-F238E27FC236}">
                <a16:creationId xmlns:a16="http://schemas.microsoft.com/office/drawing/2014/main" id="{27D80C23-74F3-F853-02BF-83C743039F6E}"/>
              </a:ext>
            </a:extLst>
          </p:cNvPr>
          <p:cNvSpPr>
            <a:spLocks noGrp="1"/>
          </p:cNvSpPr>
          <p:nvPr>
            <p:ph type="body" sz="half" idx="2"/>
          </p:nvPr>
        </p:nvSpPr>
        <p:spPr>
          <a:xfrm>
            <a:off x="4928867" y="3395950"/>
            <a:ext cx="3872135" cy="302715"/>
          </a:xfrm>
        </p:spPr>
        <p:txBody>
          <a:bodyPr>
            <a:normAutofit/>
          </a:bodyPr>
          <a:lstStyle>
            <a:lvl1pPr marL="0" indent="0">
              <a:buNone/>
              <a:defRPr sz="14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7" name="Rectangle 6">
            <a:extLst>
              <a:ext uri="{FF2B5EF4-FFF2-40B4-BE49-F238E27FC236}">
                <a16:creationId xmlns:a16="http://schemas.microsoft.com/office/drawing/2014/main" id="{F8F22EB8-4EFD-86A4-8EB8-8A4F1A1AA2DF}"/>
              </a:ext>
            </a:extLst>
          </p:cNvPr>
          <p:cNvSpPr/>
          <p:nvPr userDrawn="1"/>
        </p:nvSpPr>
        <p:spPr>
          <a:xfrm>
            <a:off x="4884613" y="5631998"/>
            <a:ext cx="1884248" cy="302715"/>
          </a:xfrm>
          <a:prstGeom prst="rect">
            <a:avLst/>
          </a:prstGeom>
          <a:solidFill>
            <a:schemeClr val="accent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a:p>
        </p:txBody>
      </p:sp>
      <p:sp>
        <p:nvSpPr>
          <p:cNvPr id="8" name="Text Placeholder 3">
            <a:extLst>
              <a:ext uri="{FF2B5EF4-FFF2-40B4-BE49-F238E27FC236}">
                <a16:creationId xmlns:a16="http://schemas.microsoft.com/office/drawing/2014/main" id="{66A4B2AA-E0AE-18DD-BAA3-AF2A9CA6987A}"/>
              </a:ext>
            </a:extLst>
          </p:cNvPr>
          <p:cNvSpPr>
            <a:spLocks noGrp="1"/>
          </p:cNvSpPr>
          <p:nvPr>
            <p:ph type="body" sz="half" idx="19"/>
          </p:nvPr>
        </p:nvSpPr>
        <p:spPr>
          <a:xfrm>
            <a:off x="4921990" y="5631998"/>
            <a:ext cx="1866186" cy="302715"/>
          </a:xfrm>
        </p:spPr>
        <p:txBody>
          <a:bodyPr>
            <a:noAutofit/>
          </a:bodyPr>
          <a:lstStyle>
            <a:lvl1pPr marL="0" indent="0">
              <a:buNone/>
              <a:defRPr sz="14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15" name="Rectangle 14">
            <a:extLst>
              <a:ext uri="{FF2B5EF4-FFF2-40B4-BE49-F238E27FC236}">
                <a16:creationId xmlns:a16="http://schemas.microsoft.com/office/drawing/2014/main" id="{E18B5CD1-FF93-2C9C-1BFF-73A3CE39E65D}"/>
              </a:ext>
            </a:extLst>
          </p:cNvPr>
          <p:cNvSpPr/>
          <p:nvPr userDrawn="1"/>
        </p:nvSpPr>
        <p:spPr>
          <a:xfrm>
            <a:off x="6965414" y="5641704"/>
            <a:ext cx="1823956" cy="302715"/>
          </a:xfrm>
          <a:prstGeom prst="rect">
            <a:avLst/>
          </a:prstGeom>
          <a:solidFill>
            <a:schemeClr val="accent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a:p>
        </p:txBody>
      </p:sp>
      <p:sp>
        <p:nvSpPr>
          <p:cNvPr id="16" name="Text Placeholder 3">
            <a:extLst>
              <a:ext uri="{FF2B5EF4-FFF2-40B4-BE49-F238E27FC236}">
                <a16:creationId xmlns:a16="http://schemas.microsoft.com/office/drawing/2014/main" id="{C52272AC-9734-6D60-9441-B5E7B9E4E372}"/>
              </a:ext>
            </a:extLst>
          </p:cNvPr>
          <p:cNvSpPr>
            <a:spLocks noGrp="1"/>
          </p:cNvSpPr>
          <p:nvPr>
            <p:ph type="body" sz="half" idx="20"/>
          </p:nvPr>
        </p:nvSpPr>
        <p:spPr>
          <a:xfrm>
            <a:off x="7002791" y="5641704"/>
            <a:ext cx="1806473" cy="302715"/>
          </a:xfrm>
        </p:spPr>
        <p:txBody>
          <a:bodyPr>
            <a:noAutofit/>
          </a:bodyPr>
          <a:lstStyle>
            <a:lvl1pPr marL="0" indent="0">
              <a:buNone/>
              <a:defRPr sz="14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pic>
        <p:nvPicPr>
          <p:cNvPr id="13" name="Purdue Logo" descr="Purdue Logo">
            <a:extLst>
              <a:ext uri="{FF2B5EF4-FFF2-40B4-BE49-F238E27FC236}">
                <a16:creationId xmlns:a16="http://schemas.microsoft.com/office/drawing/2014/main" id="{71541E48-83C5-5EB5-97B8-98DFEB175EF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42900" y="6269785"/>
            <a:ext cx="1722665" cy="308353"/>
          </a:xfrm>
          <a:prstGeom prst="rect">
            <a:avLst/>
          </a:prstGeom>
        </p:spPr>
      </p:pic>
      <p:sp>
        <p:nvSpPr>
          <p:cNvPr id="9" name="Slide Number Placeholder 7">
            <a:extLst>
              <a:ext uri="{FF2B5EF4-FFF2-40B4-BE49-F238E27FC236}">
                <a16:creationId xmlns:a16="http://schemas.microsoft.com/office/drawing/2014/main" id="{F30422ED-9223-B7D3-345E-36AD935002AE}"/>
              </a:ext>
            </a:extLst>
          </p:cNvPr>
          <p:cNvSpPr>
            <a:spLocks noGrp="1"/>
          </p:cNvSpPr>
          <p:nvPr>
            <p:ph type="sldNum" sz="quarter" idx="21"/>
          </p:nvPr>
        </p:nvSpPr>
        <p:spPr>
          <a:xfrm>
            <a:off x="7914444" y="6397674"/>
            <a:ext cx="914400" cy="320040"/>
          </a:xfrm>
        </p:spPr>
        <p:txBody>
          <a:bodyPr/>
          <a:lstStyle/>
          <a:p>
            <a:fld id="{6D22F896-40B5-4ADD-8801-0D06FADFA095}" type="slidenum">
              <a:rPr lang="en-US" smtClean="0"/>
              <a:pPr/>
              <a:t>‹#›</a:t>
            </a:fld>
            <a:endParaRPr lang="en-US"/>
          </a:p>
        </p:txBody>
      </p:sp>
    </p:spTree>
    <p:extLst>
      <p:ext uri="{BB962C8B-B14F-4D97-AF65-F5344CB8AC3E}">
        <p14:creationId xmlns:p14="http://schemas.microsoft.com/office/powerpoint/2010/main" val="170344183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2880"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mparison - 3 Blocks - Black">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77D3ED32-45F9-B948-371F-67E8465B2438}"/>
              </a:ext>
            </a:extLst>
          </p:cNvPr>
          <p:cNvSpPr>
            <a:spLocks noGrp="1"/>
          </p:cNvSpPr>
          <p:nvPr>
            <p:ph type="title"/>
          </p:nvPr>
        </p:nvSpPr>
        <p:spPr/>
        <p:txBody>
          <a:bodyPr/>
          <a:lstStyle/>
          <a:p>
            <a:r>
              <a:rPr lang="en-US"/>
              <a:t>Click to edit Master title style</a:t>
            </a:r>
          </a:p>
        </p:txBody>
      </p:sp>
      <p:pic>
        <p:nvPicPr>
          <p:cNvPr id="2" name="Purdue Logo" descr="Purdue Logo">
            <a:extLst>
              <a:ext uri="{FF2B5EF4-FFF2-40B4-BE49-F238E27FC236}">
                <a16:creationId xmlns:a16="http://schemas.microsoft.com/office/drawing/2014/main" id="{74FBA10C-BD6B-D663-8BC1-53DB3DAB316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42900" y="6269785"/>
            <a:ext cx="1722665" cy="308353"/>
          </a:xfrm>
          <a:prstGeom prst="rect">
            <a:avLst/>
          </a:prstGeom>
        </p:spPr>
      </p:pic>
      <p:sp>
        <p:nvSpPr>
          <p:cNvPr id="8" name="Slide Number Placeholder 7">
            <a:extLst>
              <a:ext uri="{FF2B5EF4-FFF2-40B4-BE49-F238E27FC236}">
                <a16:creationId xmlns:a16="http://schemas.microsoft.com/office/drawing/2014/main" id="{BDFB2143-AFC2-A617-748E-DC7915F7911A}"/>
              </a:ext>
            </a:extLst>
          </p:cNvPr>
          <p:cNvSpPr>
            <a:spLocks noGrp="1"/>
          </p:cNvSpPr>
          <p:nvPr>
            <p:ph type="sldNum" sz="quarter" idx="19"/>
          </p:nvPr>
        </p:nvSpPr>
        <p:spPr>
          <a:xfrm>
            <a:off x="7914444" y="6397674"/>
            <a:ext cx="914400" cy="320040"/>
          </a:xfrm>
        </p:spPr>
        <p:txBody>
          <a:bodyPr/>
          <a:lstStyle/>
          <a:p>
            <a:fld id="{6D22F896-40B5-4ADD-8801-0D06FADFA095}" type="slidenum">
              <a:rPr lang="en-US" smtClean="0"/>
              <a:pPr/>
              <a:t>‹#›</a:t>
            </a:fld>
            <a:endParaRPr lang="en-US"/>
          </a:p>
        </p:txBody>
      </p:sp>
    </p:spTree>
    <p:extLst>
      <p:ext uri="{BB962C8B-B14F-4D97-AF65-F5344CB8AC3E}">
        <p14:creationId xmlns:p14="http://schemas.microsoft.com/office/powerpoint/2010/main" val="22167126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 Gold">
    <p:bg>
      <p:bgPr>
        <a:solidFill>
          <a:schemeClr val="accent1"/>
        </a:solidFill>
        <a:effectLst/>
      </p:bgPr>
    </p:bg>
    <p:spTree>
      <p:nvGrpSpPr>
        <p:cNvPr id="1" name=""/>
        <p:cNvGrpSpPr/>
        <p:nvPr/>
      </p:nvGrpSpPr>
      <p:grpSpPr>
        <a:xfrm>
          <a:off x="0" y="0"/>
          <a:ext cx="0" cy="0"/>
          <a:chOff x="0" y="0"/>
          <a:chExt cx="0" cy="0"/>
        </a:xfrm>
      </p:grpSpPr>
      <p:pic>
        <p:nvPicPr>
          <p:cNvPr id="2" name="Black Triangle">
            <a:extLst>
              <a:ext uri="{FF2B5EF4-FFF2-40B4-BE49-F238E27FC236}">
                <a16:creationId xmlns:a16="http://schemas.microsoft.com/office/drawing/2014/main" id="{E6FF8326-7C7F-B6EE-5081-7AD19B61BF99}"/>
              </a:ext>
            </a:extLst>
          </p:cNvPr>
          <p:cNvPicPr>
            <a:picLocks noChangeAspect="1"/>
          </p:cNvPicPr>
          <p:nvPr userDrawn="1"/>
        </p:nvPicPr>
        <p:blipFill>
          <a:blip r:embed="rId2"/>
          <a:stretch>
            <a:fillRect/>
          </a:stretch>
        </p:blipFill>
        <p:spPr>
          <a:xfrm>
            <a:off x="7467600" y="0"/>
            <a:ext cx="1676400" cy="6858000"/>
          </a:xfrm>
          <a:prstGeom prst="rect">
            <a:avLst/>
          </a:prstGeom>
          <a:noFill/>
        </p:spPr>
      </p:pic>
      <p:sp>
        <p:nvSpPr>
          <p:cNvPr id="6" name="Title 6">
            <a:extLst>
              <a:ext uri="{FF2B5EF4-FFF2-40B4-BE49-F238E27FC236}">
                <a16:creationId xmlns:a16="http://schemas.microsoft.com/office/drawing/2014/main" id="{B1EEEEC0-D7E4-4DE5-4E3D-FAAD9ABA8990}"/>
              </a:ext>
            </a:extLst>
          </p:cNvPr>
          <p:cNvSpPr>
            <a:spLocks noGrp="1"/>
          </p:cNvSpPr>
          <p:nvPr>
            <p:ph type="title" hasCustomPrompt="1"/>
          </p:nvPr>
        </p:nvSpPr>
        <p:spPr>
          <a:xfrm>
            <a:off x="767442" y="2017643"/>
            <a:ext cx="7183861" cy="583733"/>
          </a:xfrm>
        </p:spPr>
        <p:txBody>
          <a:bodyPr>
            <a:noAutofit/>
          </a:bodyPr>
          <a:lstStyle>
            <a:lvl1pPr>
              <a:defRPr sz="4400" cap="none">
                <a:solidFill>
                  <a:schemeClr val="tx1"/>
                </a:solidFill>
              </a:defRPr>
            </a:lvl1pPr>
          </a:lstStyle>
          <a:p>
            <a:r>
              <a:rPr lang="en-US"/>
              <a:t>Presentation Title</a:t>
            </a:r>
          </a:p>
        </p:txBody>
      </p:sp>
      <p:sp>
        <p:nvSpPr>
          <p:cNvPr id="9" name="Text Placeholder 8">
            <a:extLst>
              <a:ext uri="{FF2B5EF4-FFF2-40B4-BE49-F238E27FC236}">
                <a16:creationId xmlns:a16="http://schemas.microsoft.com/office/drawing/2014/main" id="{D8EDB9B8-C811-84E9-5F58-0130F3A8050C}"/>
              </a:ext>
            </a:extLst>
          </p:cNvPr>
          <p:cNvSpPr>
            <a:spLocks noGrp="1"/>
          </p:cNvSpPr>
          <p:nvPr>
            <p:ph type="body" sz="quarter" idx="10" hasCustomPrompt="1"/>
          </p:nvPr>
        </p:nvSpPr>
        <p:spPr>
          <a:xfrm>
            <a:off x="767442" y="2617147"/>
            <a:ext cx="7183861" cy="449263"/>
          </a:xfrm>
        </p:spPr>
        <p:txBody>
          <a:bodyPr>
            <a:noAutofit/>
          </a:bodyPr>
          <a:lstStyle>
            <a:lvl1pPr marL="0" indent="0">
              <a:buFontTx/>
              <a:buNone/>
              <a:defRPr sz="2000" b="1">
                <a:solidFill>
                  <a:schemeClr val="tx1"/>
                </a:solidFill>
                <a:latin typeface="+mn-lt"/>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a:t>Subtitle</a:t>
            </a:r>
          </a:p>
        </p:txBody>
      </p:sp>
      <p:sp>
        <p:nvSpPr>
          <p:cNvPr id="10" name="Text Placeholder 8">
            <a:extLst>
              <a:ext uri="{FF2B5EF4-FFF2-40B4-BE49-F238E27FC236}">
                <a16:creationId xmlns:a16="http://schemas.microsoft.com/office/drawing/2014/main" id="{24BF34A7-30DF-7BD2-A5A2-434BBF6672CA}"/>
              </a:ext>
            </a:extLst>
          </p:cNvPr>
          <p:cNvSpPr>
            <a:spLocks noGrp="1"/>
          </p:cNvSpPr>
          <p:nvPr>
            <p:ph type="body" sz="quarter" idx="11" hasCustomPrompt="1"/>
          </p:nvPr>
        </p:nvSpPr>
        <p:spPr>
          <a:xfrm>
            <a:off x="767442" y="3079275"/>
            <a:ext cx="7183861" cy="449263"/>
          </a:xfrm>
        </p:spPr>
        <p:txBody>
          <a:bodyPr>
            <a:normAutofit/>
          </a:bodyPr>
          <a:lstStyle>
            <a:lvl1pPr marL="0" indent="0">
              <a:buFontTx/>
              <a:buNone/>
              <a:defRPr sz="1400">
                <a:solidFill>
                  <a:schemeClr val="tx1"/>
                </a:solidFill>
                <a:latin typeface="+mn-lt"/>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a:t>3/31/23</a:t>
            </a:r>
          </a:p>
        </p:txBody>
      </p:sp>
      <p:pic>
        <p:nvPicPr>
          <p:cNvPr id="5" name="Purdue Logo" descr="Purdue Logo">
            <a:extLst>
              <a:ext uri="{FF2B5EF4-FFF2-40B4-BE49-F238E27FC236}">
                <a16:creationId xmlns:a16="http://schemas.microsoft.com/office/drawing/2014/main" id="{991E72C7-48BD-C239-7F19-37B446DE42EE}"/>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67443" y="5843190"/>
            <a:ext cx="2164600" cy="387458"/>
          </a:xfrm>
          <a:prstGeom prst="rect">
            <a:avLst/>
          </a:prstGeom>
        </p:spPr>
      </p:pic>
    </p:spTree>
    <p:extLst>
      <p:ext uri="{BB962C8B-B14F-4D97-AF65-F5344CB8AC3E}">
        <p14:creationId xmlns:p14="http://schemas.microsoft.com/office/powerpoint/2010/main" val="569925206"/>
      </p:ext>
    </p:extLst>
  </p:cSld>
  <p:clrMapOvr>
    <a:overrideClrMapping bg1="lt1" tx1="dk1" bg2="lt2" tx2="dk2" accent1="accent1" accent2="accent2" accent3="accent3" accent4="accent4" accent5="accent5" accent6="accent6" hlink="hlink" folHlink="folHlink"/>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mparison - 3 Blocks - Go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C98D576-4759-5408-883D-2E56D9D0F603}"/>
              </a:ext>
            </a:extLst>
          </p:cNvPr>
          <p:cNvSpPr/>
          <p:nvPr userDrawn="1"/>
        </p:nvSpPr>
        <p:spPr>
          <a:xfrm>
            <a:off x="5953662" y="1315893"/>
            <a:ext cx="2489648" cy="4513267"/>
          </a:xfrm>
          <a:prstGeom prst="rect">
            <a:avLst/>
          </a:prstGeom>
          <a:solidFill>
            <a:schemeClr val="accent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a:p>
        </p:txBody>
      </p:sp>
      <p:sp>
        <p:nvSpPr>
          <p:cNvPr id="12" name="Rectangle 11">
            <a:extLst>
              <a:ext uri="{FF2B5EF4-FFF2-40B4-BE49-F238E27FC236}">
                <a16:creationId xmlns:a16="http://schemas.microsoft.com/office/drawing/2014/main" id="{D2C44A1A-1D1D-F2D9-8EC1-EFF25EBA1FB0}"/>
              </a:ext>
            </a:extLst>
          </p:cNvPr>
          <p:cNvSpPr/>
          <p:nvPr userDrawn="1"/>
        </p:nvSpPr>
        <p:spPr>
          <a:xfrm>
            <a:off x="3315523" y="1315894"/>
            <a:ext cx="2489648" cy="4513267"/>
          </a:xfrm>
          <a:prstGeom prst="rect">
            <a:avLst/>
          </a:prstGeom>
          <a:solidFill>
            <a:schemeClr val="accent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a:p>
        </p:txBody>
      </p:sp>
      <p:sp>
        <p:nvSpPr>
          <p:cNvPr id="15" name="Rectangle 14">
            <a:extLst>
              <a:ext uri="{FF2B5EF4-FFF2-40B4-BE49-F238E27FC236}">
                <a16:creationId xmlns:a16="http://schemas.microsoft.com/office/drawing/2014/main" id="{3138D75A-DD50-6C6E-0A9D-7F77E72C780A}"/>
              </a:ext>
            </a:extLst>
          </p:cNvPr>
          <p:cNvSpPr/>
          <p:nvPr userDrawn="1"/>
        </p:nvSpPr>
        <p:spPr>
          <a:xfrm>
            <a:off x="677384" y="1315895"/>
            <a:ext cx="2489648" cy="4513267"/>
          </a:xfrm>
          <a:prstGeom prst="rect">
            <a:avLst/>
          </a:prstGeom>
          <a:solidFill>
            <a:schemeClr val="accent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a:p>
        </p:txBody>
      </p:sp>
      <p:sp>
        <p:nvSpPr>
          <p:cNvPr id="16" name="Text Placeholder 6">
            <a:extLst>
              <a:ext uri="{FF2B5EF4-FFF2-40B4-BE49-F238E27FC236}">
                <a16:creationId xmlns:a16="http://schemas.microsoft.com/office/drawing/2014/main" id="{876A1563-09E6-06B6-EC4A-8E309CC57B11}"/>
              </a:ext>
            </a:extLst>
          </p:cNvPr>
          <p:cNvSpPr>
            <a:spLocks noGrp="1"/>
          </p:cNvSpPr>
          <p:nvPr>
            <p:ph type="body" sz="quarter" idx="10" hasCustomPrompt="1"/>
          </p:nvPr>
        </p:nvSpPr>
        <p:spPr>
          <a:xfrm>
            <a:off x="677435" y="1436467"/>
            <a:ext cx="2489597" cy="339561"/>
          </a:xfrm>
        </p:spPr>
        <p:txBody>
          <a:bodyPr>
            <a:noAutofit/>
          </a:bodyPr>
          <a:lstStyle>
            <a:lvl1pPr marL="0" indent="0" algn="ctr" fontAlgn="t">
              <a:spcBef>
                <a:spcPts val="0"/>
              </a:spcBef>
              <a:buFontTx/>
              <a:buNone/>
              <a:defRPr sz="1600" baseline="0">
                <a:solidFill>
                  <a:schemeClr val="tx1"/>
                </a:solidFill>
                <a:latin typeface="+mj-lt"/>
              </a:defRPr>
            </a:lvl1pPr>
          </a:lstStyle>
          <a:p>
            <a:pPr lvl="0"/>
            <a:r>
              <a:rPr lang="en-US"/>
              <a:t>Click to edit Subhead</a:t>
            </a:r>
          </a:p>
        </p:txBody>
      </p:sp>
      <p:sp>
        <p:nvSpPr>
          <p:cNvPr id="22" name="Text Placeholder 6">
            <a:extLst>
              <a:ext uri="{FF2B5EF4-FFF2-40B4-BE49-F238E27FC236}">
                <a16:creationId xmlns:a16="http://schemas.microsoft.com/office/drawing/2014/main" id="{AF401EC8-7352-A985-133C-726A718A9E9A}"/>
              </a:ext>
            </a:extLst>
          </p:cNvPr>
          <p:cNvSpPr>
            <a:spLocks noGrp="1"/>
          </p:cNvSpPr>
          <p:nvPr>
            <p:ph type="body" sz="quarter" idx="13" hasCustomPrompt="1"/>
          </p:nvPr>
        </p:nvSpPr>
        <p:spPr>
          <a:xfrm>
            <a:off x="3315769" y="1436467"/>
            <a:ext cx="2489597" cy="339561"/>
          </a:xfrm>
        </p:spPr>
        <p:txBody>
          <a:bodyPr>
            <a:noAutofit/>
          </a:bodyPr>
          <a:lstStyle>
            <a:lvl1pPr marL="0" indent="0" algn="ctr" fontAlgn="t">
              <a:spcBef>
                <a:spcPts val="0"/>
              </a:spcBef>
              <a:buFontTx/>
              <a:buNone/>
              <a:defRPr sz="1600" baseline="0">
                <a:solidFill>
                  <a:schemeClr val="tx1"/>
                </a:solidFill>
                <a:latin typeface="+mj-lt"/>
              </a:defRPr>
            </a:lvl1pPr>
          </a:lstStyle>
          <a:p>
            <a:pPr marL="0" marR="0" lvl="0" indent="0" algn="ctr" defTabSz="685800" rtl="0" eaLnBrk="1" fontAlgn="t" latinLnBrk="0" hangingPunct="1">
              <a:lnSpc>
                <a:spcPct val="90000"/>
              </a:lnSpc>
              <a:spcBef>
                <a:spcPts val="0"/>
              </a:spcBef>
              <a:spcAft>
                <a:spcPts val="0"/>
              </a:spcAft>
              <a:buClrTx/>
              <a:buSzTx/>
              <a:buFontTx/>
              <a:buNone/>
              <a:tabLst/>
              <a:defRPr/>
            </a:pPr>
            <a:r>
              <a:rPr lang="en-US"/>
              <a:t>Click to edit Subhead</a:t>
            </a:r>
          </a:p>
        </p:txBody>
      </p:sp>
      <p:sp>
        <p:nvSpPr>
          <p:cNvPr id="26" name="Text Placeholder 6">
            <a:extLst>
              <a:ext uri="{FF2B5EF4-FFF2-40B4-BE49-F238E27FC236}">
                <a16:creationId xmlns:a16="http://schemas.microsoft.com/office/drawing/2014/main" id="{71A04C69-EC92-81B2-FCD5-39464C669BEB}"/>
              </a:ext>
            </a:extLst>
          </p:cNvPr>
          <p:cNvSpPr>
            <a:spLocks noGrp="1"/>
          </p:cNvSpPr>
          <p:nvPr>
            <p:ph type="body" sz="quarter" idx="16" hasCustomPrompt="1"/>
          </p:nvPr>
        </p:nvSpPr>
        <p:spPr>
          <a:xfrm>
            <a:off x="5953908" y="1433917"/>
            <a:ext cx="2489597" cy="339561"/>
          </a:xfrm>
        </p:spPr>
        <p:txBody>
          <a:bodyPr>
            <a:noAutofit/>
          </a:bodyPr>
          <a:lstStyle>
            <a:lvl1pPr marL="0" indent="0" algn="ctr" fontAlgn="t">
              <a:spcBef>
                <a:spcPts val="0"/>
              </a:spcBef>
              <a:buFontTx/>
              <a:buNone/>
              <a:defRPr sz="1600" b="1" baseline="0">
                <a:solidFill>
                  <a:schemeClr val="tx1"/>
                </a:solidFill>
                <a:latin typeface="+mj-lt"/>
              </a:defRPr>
            </a:lvl1pPr>
          </a:lstStyle>
          <a:p>
            <a:pPr lvl="0"/>
            <a:r>
              <a:rPr lang="en-US"/>
              <a:t>Click to edit Subhead</a:t>
            </a:r>
          </a:p>
        </p:txBody>
      </p:sp>
      <p:sp>
        <p:nvSpPr>
          <p:cNvPr id="30" name="Text Placeholder 3">
            <a:extLst>
              <a:ext uri="{FF2B5EF4-FFF2-40B4-BE49-F238E27FC236}">
                <a16:creationId xmlns:a16="http://schemas.microsoft.com/office/drawing/2014/main" id="{AE5BF8CB-9477-F598-75C4-6F35D608B35B}"/>
              </a:ext>
            </a:extLst>
          </p:cNvPr>
          <p:cNvSpPr>
            <a:spLocks noGrp="1"/>
          </p:cNvSpPr>
          <p:nvPr>
            <p:ph type="body" sz="half" idx="2" hasCustomPrompt="1"/>
          </p:nvPr>
        </p:nvSpPr>
        <p:spPr>
          <a:xfrm>
            <a:off x="826264" y="2040671"/>
            <a:ext cx="2213372" cy="1691333"/>
          </a:xfrm>
        </p:spPr>
        <p:txBody>
          <a:bodyPr>
            <a:normAutofit/>
          </a:bodyPr>
          <a:lstStyle>
            <a:lvl1pPr marL="0" indent="0">
              <a:buNone/>
              <a:defRPr sz="1400">
                <a:solidFill>
                  <a:schemeClr val="tx1"/>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body copy</a:t>
            </a:r>
          </a:p>
        </p:txBody>
      </p:sp>
      <p:sp>
        <p:nvSpPr>
          <p:cNvPr id="31" name="Text Placeholder 3">
            <a:extLst>
              <a:ext uri="{FF2B5EF4-FFF2-40B4-BE49-F238E27FC236}">
                <a16:creationId xmlns:a16="http://schemas.microsoft.com/office/drawing/2014/main" id="{AE6CE746-1703-63A8-BBD4-546AD104E27E}"/>
              </a:ext>
            </a:extLst>
          </p:cNvPr>
          <p:cNvSpPr>
            <a:spLocks noGrp="1"/>
          </p:cNvSpPr>
          <p:nvPr>
            <p:ph type="body" sz="half" idx="24" hasCustomPrompt="1"/>
          </p:nvPr>
        </p:nvSpPr>
        <p:spPr>
          <a:xfrm>
            <a:off x="3453661" y="2065259"/>
            <a:ext cx="2213372" cy="1691333"/>
          </a:xfrm>
        </p:spPr>
        <p:txBody>
          <a:bodyPr>
            <a:normAutofit/>
          </a:bodyPr>
          <a:lstStyle>
            <a:lvl1pPr marL="0" indent="0">
              <a:buNone/>
              <a:defRPr sz="1400">
                <a:solidFill>
                  <a:schemeClr val="tx1"/>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marL="0" marR="0" lvl="0" indent="0" algn="l" defTabSz="685800" rtl="0" eaLnBrk="1" fontAlgn="auto" latinLnBrk="0" hangingPunct="1">
              <a:lnSpc>
                <a:spcPct val="90000"/>
              </a:lnSpc>
              <a:spcBef>
                <a:spcPts val="750"/>
              </a:spcBef>
              <a:spcAft>
                <a:spcPts val="0"/>
              </a:spcAft>
              <a:buClrTx/>
              <a:buSzTx/>
              <a:buFont typeface="Wingdings" pitchFamily="2" charset="2"/>
              <a:buNone/>
              <a:tabLst/>
              <a:defRPr/>
            </a:pPr>
            <a:r>
              <a:rPr lang="en-US"/>
              <a:t>Click to edit body copy</a:t>
            </a:r>
          </a:p>
        </p:txBody>
      </p:sp>
      <p:sp>
        <p:nvSpPr>
          <p:cNvPr id="33" name="Picture Placeholder 10">
            <a:extLst>
              <a:ext uri="{FF2B5EF4-FFF2-40B4-BE49-F238E27FC236}">
                <a16:creationId xmlns:a16="http://schemas.microsoft.com/office/drawing/2014/main" id="{53952BA5-2190-5106-0EBD-DA1D15EFBB9D}"/>
              </a:ext>
            </a:extLst>
          </p:cNvPr>
          <p:cNvSpPr>
            <a:spLocks noGrp="1"/>
          </p:cNvSpPr>
          <p:nvPr>
            <p:ph type="pic" sz="quarter" idx="12"/>
          </p:nvPr>
        </p:nvSpPr>
        <p:spPr>
          <a:xfrm>
            <a:off x="826264" y="4045822"/>
            <a:ext cx="2213372" cy="1555750"/>
          </a:xfrm>
        </p:spPr>
        <p:txBody>
          <a:bodyPr/>
          <a:lstStyle>
            <a:lvl1pPr marL="0" indent="0">
              <a:buNone/>
              <a:defRPr/>
            </a:lvl1pPr>
          </a:lstStyle>
          <a:p>
            <a:r>
              <a:rPr lang="en-US"/>
              <a:t>Click icon to add picture</a:t>
            </a:r>
          </a:p>
        </p:txBody>
      </p:sp>
      <p:sp>
        <p:nvSpPr>
          <p:cNvPr id="34" name="Picture Placeholder 10">
            <a:extLst>
              <a:ext uri="{FF2B5EF4-FFF2-40B4-BE49-F238E27FC236}">
                <a16:creationId xmlns:a16="http://schemas.microsoft.com/office/drawing/2014/main" id="{835FE666-CADC-4DB4-80A4-BFD9823DE051}"/>
              </a:ext>
            </a:extLst>
          </p:cNvPr>
          <p:cNvSpPr>
            <a:spLocks noGrp="1"/>
          </p:cNvSpPr>
          <p:nvPr>
            <p:ph type="pic" sz="quarter" idx="15"/>
          </p:nvPr>
        </p:nvSpPr>
        <p:spPr>
          <a:xfrm>
            <a:off x="3464597" y="4045822"/>
            <a:ext cx="2213372" cy="1555750"/>
          </a:xfrm>
        </p:spPr>
        <p:txBody>
          <a:bodyPr/>
          <a:lstStyle>
            <a:lvl1pPr marL="0" indent="0">
              <a:buNone/>
              <a:defRPr/>
            </a:lvl1pPr>
          </a:lstStyle>
          <a:p>
            <a:r>
              <a:rPr lang="en-US"/>
              <a:t>Click icon to add picture</a:t>
            </a:r>
          </a:p>
        </p:txBody>
      </p:sp>
      <p:sp>
        <p:nvSpPr>
          <p:cNvPr id="35" name="Picture Placeholder 10">
            <a:extLst>
              <a:ext uri="{FF2B5EF4-FFF2-40B4-BE49-F238E27FC236}">
                <a16:creationId xmlns:a16="http://schemas.microsoft.com/office/drawing/2014/main" id="{AECA5017-0E7C-4957-02B2-65FA6C1F6E5F}"/>
              </a:ext>
            </a:extLst>
          </p:cNvPr>
          <p:cNvSpPr>
            <a:spLocks noGrp="1"/>
          </p:cNvSpPr>
          <p:nvPr>
            <p:ph type="pic" sz="quarter" idx="18"/>
          </p:nvPr>
        </p:nvSpPr>
        <p:spPr>
          <a:xfrm>
            <a:off x="6102736" y="4043272"/>
            <a:ext cx="2213372" cy="1555750"/>
          </a:xfrm>
        </p:spPr>
        <p:txBody>
          <a:bodyPr/>
          <a:lstStyle>
            <a:lvl1pPr marL="0" indent="0">
              <a:buNone/>
              <a:defRPr b="1"/>
            </a:lvl1pPr>
          </a:lstStyle>
          <a:p>
            <a:r>
              <a:rPr lang="en-US"/>
              <a:t>Click icon to add picture</a:t>
            </a:r>
          </a:p>
        </p:txBody>
      </p:sp>
      <p:sp>
        <p:nvSpPr>
          <p:cNvPr id="36" name="Text Placeholder 3">
            <a:extLst>
              <a:ext uri="{FF2B5EF4-FFF2-40B4-BE49-F238E27FC236}">
                <a16:creationId xmlns:a16="http://schemas.microsoft.com/office/drawing/2014/main" id="{9F4CE92C-83FA-CA44-69CB-E6229E144199}"/>
              </a:ext>
            </a:extLst>
          </p:cNvPr>
          <p:cNvSpPr>
            <a:spLocks noGrp="1"/>
          </p:cNvSpPr>
          <p:nvPr>
            <p:ph type="body" sz="half" idx="25" hasCustomPrompt="1"/>
          </p:nvPr>
        </p:nvSpPr>
        <p:spPr>
          <a:xfrm>
            <a:off x="6097061" y="2071425"/>
            <a:ext cx="2213372" cy="1691333"/>
          </a:xfrm>
        </p:spPr>
        <p:txBody>
          <a:bodyPr>
            <a:normAutofit/>
          </a:bodyPr>
          <a:lstStyle>
            <a:lvl1pPr marL="0" indent="0">
              <a:buNone/>
              <a:defRPr sz="1400">
                <a:solidFill>
                  <a:schemeClr val="tx1"/>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marL="0" marR="0" lvl="0" indent="0" algn="l" defTabSz="685800" rtl="0" eaLnBrk="1" fontAlgn="auto" latinLnBrk="0" hangingPunct="1">
              <a:lnSpc>
                <a:spcPct val="90000"/>
              </a:lnSpc>
              <a:spcBef>
                <a:spcPts val="750"/>
              </a:spcBef>
              <a:spcAft>
                <a:spcPts val="0"/>
              </a:spcAft>
              <a:buClrTx/>
              <a:buSzTx/>
              <a:buFont typeface="Wingdings" pitchFamily="2" charset="2"/>
              <a:buNone/>
              <a:tabLst/>
              <a:defRPr/>
            </a:pPr>
            <a:r>
              <a:rPr lang="en-US"/>
              <a:t>Click to edit body copy</a:t>
            </a:r>
          </a:p>
        </p:txBody>
      </p:sp>
      <p:sp>
        <p:nvSpPr>
          <p:cNvPr id="40" name="Title 39">
            <a:extLst>
              <a:ext uri="{FF2B5EF4-FFF2-40B4-BE49-F238E27FC236}">
                <a16:creationId xmlns:a16="http://schemas.microsoft.com/office/drawing/2014/main" id="{2CAB310C-9DF2-C217-7A37-81705800EBE5}"/>
              </a:ext>
            </a:extLst>
          </p:cNvPr>
          <p:cNvSpPr>
            <a:spLocks noGrp="1"/>
          </p:cNvSpPr>
          <p:nvPr>
            <p:ph type="title"/>
          </p:nvPr>
        </p:nvSpPr>
        <p:spPr/>
        <p:txBody>
          <a:bodyPr/>
          <a:lstStyle/>
          <a:p>
            <a:r>
              <a:rPr lang="en-US"/>
              <a:t>Click to edit Master title style</a:t>
            </a:r>
          </a:p>
        </p:txBody>
      </p:sp>
      <p:pic>
        <p:nvPicPr>
          <p:cNvPr id="2" name="Purdue Logo" descr="Purdue Logo">
            <a:extLst>
              <a:ext uri="{FF2B5EF4-FFF2-40B4-BE49-F238E27FC236}">
                <a16:creationId xmlns:a16="http://schemas.microsoft.com/office/drawing/2014/main" id="{16840224-B911-9DB4-12A7-EBDE3D44728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42900" y="6269785"/>
            <a:ext cx="1722665" cy="308353"/>
          </a:xfrm>
          <a:prstGeom prst="rect">
            <a:avLst/>
          </a:prstGeom>
        </p:spPr>
      </p:pic>
      <p:sp>
        <p:nvSpPr>
          <p:cNvPr id="4" name="Slide Number Placeholder 7">
            <a:extLst>
              <a:ext uri="{FF2B5EF4-FFF2-40B4-BE49-F238E27FC236}">
                <a16:creationId xmlns:a16="http://schemas.microsoft.com/office/drawing/2014/main" id="{8F7129B6-75D8-EE67-1E76-47E661DB54C1}"/>
              </a:ext>
            </a:extLst>
          </p:cNvPr>
          <p:cNvSpPr>
            <a:spLocks noGrp="1"/>
          </p:cNvSpPr>
          <p:nvPr>
            <p:ph type="sldNum" sz="quarter" idx="19"/>
          </p:nvPr>
        </p:nvSpPr>
        <p:spPr>
          <a:xfrm>
            <a:off x="7914444" y="6397674"/>
            <a:ext cx="914400" cy="320040"/>
          </a:xfrm>
        </p:spPr>
        <p:txBody>
          <a:bodyPr/>
          <a:lstStyle/>
          <a:p>
            <a:fld id="{6D22F896-40B5-4ADD-8801-0D06FADFA095}" type="slidenum">
              <a:rPr lang="en-US" smtClean="0"/>
              <a:pPr/>
              <a:t>‹#›</a:t>
            </a:fld>
            <a:endParaRPr lang="en-US"/>
          </a:p>
        </p:txBody>
      </p:sp>
    </p:spTree>
    <p:extLst>
      <p:ext uri="{BB962C8B-B14F-4D97-AF65-F5344CB8AC3E}">
        <p14:creationId xmlns:p14="http://schemas.microsoft.com/office/powerpoint/2010/main" val="183894665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mparison - 5 Color Blocks">
    <p:spTree>
      <p:nvGrpSpPr>
        <p:cNvPr id="1" name=""/>
        <p:cNvGrpSpPr/>
        <p:nvPr/>
      </p:nvGrpSpPr>
      <p:grpSpPr>
        <a:xfrm>
          <a:off x="0" y="0"/>
          <a:ext cx="0" cy="0"/>
          <a:chOff x="0" y="0"/>
          <a:chExt cx="0" cy="0"/>
        </a:xfrm>
      </p:grpSpPr>
      <p:sp>
        <p:nvSpPr>
          <p:cNvPr id="40" name="Title 39">
            <a:extLst>
              <a:ext uri="{FF2B5EF4-FFF2-40B4-BE49-F238E27FC236}">
                <a16:creationId xmlns:a16="http://schemas.microsoft.com/office/drawing/2014/main" id="{2CAB310C-9DF2-C217-7A37-81705800EBE5}"/>
              </a:ext>
            </a:extLst>
          </p:cNvPr>
          <p:cNvSpPr>
            <a:spLocks noGrp="1"/>
          </p:cNvSpPr>
          <p:nvPr>
            <p:ph type="title"/>
          </p:nvPr>
        </p:nvSpPr>
        <p:spPr/>
        <p:txBody>
          <a:bodyPr/>
          <a:lstStyle/>
          <a:p>
            <a:r>
              <a:rPr lang="en-US"/>
              <a:t>Click to edit Master title style</a:t>
            </a:r>
          </a:p>
        </p:txBody>
      </p:sp>
      <p:sp>
        <p:nvSpPr>
          <p:cNvPr id="2" name="Rectangle 1">
            <a:extLst>
              <a:ext uri="{FF2B5EF4-FFF2-40B4-BE49-F238E27FC236}">
                <a16:creationId xmlns:a16="http://schemas.microsoft.com/office/drawing/2014/main" id="{C979A34A-6A6B-FC98-1EC8-8347FAB1A48F}"/>
              </a:ext>
            </a:extLst>
          </p:cNvPr>
          <p:cNvSpPr/>
          <p:nvPr userDrawn="1"/>
        </p:nvSpPr>
        <p:spPr>
          <a:xfrm>
            <a:off x="756438" y="1660596"/>
            <a:ext cx="1438515" cy="436418"/>
          </a:xfrm>
          <a:prstGeom prst="rect">
            <a:avLst/>
          </a:prstGeom>
          <a:solidFill>
            <a:schemeClr val="tx2"/>
          </a:solidFill>
          <a:ln>
            <a:noFill/>
          </a:ln>
        </p:spPr>
        <p:style>
          <a:lnRef idx="0">
            <a:schemeClr val="accent1"/>
          </a:lnRef>
          <a:fillRef idx="1">
            <a:schemeClr val="accent1"/>
          </a:fillRef>
          <a:effectRef idx="0">
            <a:srgbClr val="000000"/>
          </a:effectRef>
          <a:fontRef idx="minor">
            <a:schemeClr val="lt1"/>
          </a:fontRef>
        </p:style>
        <p:txBody>
          <a:bodyPr rtlCol="0" anchor="ctr"/>
          <a:lstStyle/>
          <a:p>
            <a:pPr algn="ctr"/>
            <a:endParaRPr lang="de-DE" sz="825">
              <a:solidFill>
                <a:schemeClr val="bg1"/>
              </a:solidFill>
              <a:latin typeface="Franklin Gothic Medium" panose="020B0603020102020204" pitchFamily="34" charset="0"/>
            </a:endParaRPr>
          </a:p>
        </p:txBody>
      </p:sp>
      <p:sp>
        <p:nvSpPr>
          <p:cNvPr id="7" name="Rectangle 6">
            <a:extLst>
              <a:ext uri="{FF2B5EF4-FFF2-40B4-BE49-F238E27FC236}">
                <a16:creationId xmlns:a16="http://schemas.microsoft.com/office/drawing/2014/main" id="{3C3F2A76-73C1-7478-1C52-F70D9B50BC0A}"/>
              </a:ext>
            </a:extLst>
          </p:cNvPr>
          <p:cNvSpPr/>
          <p:nvPr userDrawn="1"/>
        </p:nvSpPr>
        <p:spPr>
          <a:xfrm>
            <a:off x="758505" y="2160555"/>
            <a:ext cx="1436449" cy="3233502"/>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685800" rtl="0" eaLnBrk="1" fontAlgn="auto" latinLnBrk="0" hangingPunct="1">
              <a:lnSpc>
                <a:spcPct val="100000"/>
              </a:lnSpc>
              <a:spcBef>
                <a:spcPts val="0"/>
              </a:spcBef>
              <a:spcAft>
                <a:spcPts val="750"/>
              </a:spcAft>
              <a:buClr>
                <a:schemeClr val="tx1">
                  <a:lumMod val="50000"/>
                  <a:lumOff val="50000"/>
                </a:schemeClr>
              </a:buClr>
              <a:buSzTx/>
              <a:buFontTx/>
              <a:buNone/>
              <a:tabLst/>
              <a:defRPr/>
            </a:pPr>
            <a:endParaRPr lang="en-GB" sz="900" kern="0">
              <a:solidFill>
                <a:sysClr val="windowText" lastClr="000000"/>
              </a:solidFill>
              <a:latin typeface="Franklin Gothic Book" panose="020B0503020102020204" pitchFamily="34" charset="0"/>
              <a:cs typeface="Calibri Light" panose="020F0302020204030204" pitchFamily="34" charset="0"/>
            </a:endParaRPr>
          </a:p>
        </p:txBody>
      </p:sp>
      <p:sp>
        <p:nvSpPr>
          <p:cNvPr id="19" name="Rectangle 18">
            <a:extLst>
              <a:ext uri="{FF2B5EF4-FFF2-40B4-BE49-F238E27FC236}">
                <a16:creationId xmlns:a16="http://schemas.microsoft.com/office/drawing/2014/main" id="{3B6525D0-8078-E003-46A7-FFCB83C221E0}"/>
              </a:ext>
            </a:extLst>
          </p:cNvPr>
          <p:cNvSpPr/>
          <p:nvPr userDrawn="1"/>
        </p:nvSpPr>
        <p:spPr>
          <a:xfrm>
            <a:off x="2284078" y="1660596"/>
            <a:ext cx="1438515" cy="436418"/>
          </a:xfrm>
          <a:prstGeom prst="rect">
            <a:avLst/>
          </a:prstGeom>
          <a:solidFill>
            <a:schemeClr val="accent1">
              <a:lumMod val="75000"/>
            </a:schemeClr>
          </a:solidFill>
          <a:ln>
            <a:noFill/>
          </a:ln>
        </p:spPr>
        <p:style>
          <a:lnRef idx="0">
            <a:schemeClr val="accent1"/>
          </a:lnRef>
          <a:fillRef idx="1">
            <a:schemeClr val="accent1"/>
          </a:fillRef>
          <a:effectRef idx="0">
            <a:srgbClr val="000000"/>
          </a:effectRef>
          <a:fontRef idx="minor">
            <a:schemeClr val="lt1"/>
          </a:fontRef>
        </p:style>
        <p:txBody>
          <a:bodyPr rtlCol="0" anchor="ctr"/>
          <a:lstStyle/>
          <a:p>
            <a:pPr algn="ctr"/>
            <a:endParaRPr lang="de-DE" sz="825">
              <a:solidFill>
                <a:schemeClr val="bg1"/>
              </a:solidFill>
              <a:latin typeface="Franklin Gothic Medium" panose="020B0603020102020204" pitchFamily="34" charset="0"/>
            </a:endParaRPr>
          </a:p>
        </p:txBody>
      </p:sp>
      <p:sp>
        <p:nvSpPr>
          <p:cNvPr id="20" name="Rectangle 19">
            <a:extLst>
              <a:ext uri="{FF2B5EF4-FFF2-40B4-BE49-F238E27FC236}">
                <a16:creationId xmlns:a16="http://schemas.microsoft.com/office/drawing/2014/main" id="{AE6AD059-9160-4AE4-0F86-92FB0AAD082C}"/>
              </a:ext>
            </a:extLst>
          </p:cNvPr>
          <p:cNvSpPr/>
          <p:nvPr userDrawn="1"/>
        </p:nvSpPr>
        <p:spPr>
          <a:xfrm>
            <a:off x="2286144" y="2160555"/>
            <a:ext cx="1436449" cy="3233502"/>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685800" rtl="0" eaLnBrk="1" fontAlgn="auto" latinLnBrk="0" hangingPunct="1">
              <a:lnSpc>
                <a:spcPct val="100000"/>
              </a:lnSpc>
              <a:spcBef>
                <a:spcPts val="0"/>
              </a:spcBef>
              <a:spcAft>
                <a:spcPts val="750"/>
              </a:spcAft>
              <a:buClr>
                <a:schemeClr val="tx1">
                  <a:lumMod val="50000"/>
                  <a:lumOff val="50000"/>
                </a:schemeClr>
              </a:buClr>
              <a:buSzTx/>
              <a:buFontTx/>
              <a:buNone/>
              <a:tabLst/>
              <a:defRPr/>
            </a:pPr>
            <a:endParaRPr lang="en-GB" sz="900" kern="0">
              <a:solidFill>
                <a:sysClr val="windowText" lastClr="000000"/>
              </a:solidFill>
              <a:latin typeface="Franklin Gothic Book" panose="020B0503020102020204" pitchFamily="34" charset="0"/>
              <a:cs typeface="Calibri Light" panose="020F0302020204030204" pitchFamily="34" charset="0"/>
            </a:endParaRPr>
          </a:p>
        </p:txBody>
      </p:sp>
      <p:sp>
        <p:nvSpPr>
          <p:cNvPr id="21" name="Rectangle 20">
            <a:extLst>
              <a:ext uri="{FF2B5EF4-FFF2-40B4-BE49-F238E27FC236}">
                <a16:creationId xmlns:a16="http://schemas.microsoft.com/office/drawing/2014/main" id="{E0F701C0-7A2F-0B95-E95C-07302A14CA56}"/>
              </a:ext>
            </a:extLst>
          </p:cNvPr>
          <p:cNvSpPr/>
          <p:nvPr userDrawn="1"/>
        </p:nvSpPr>
        <p:spPr>
          <a:xfrm>
            <a:off x="3811718" y="1660596"/>
            <a:ext cx="1438515" cy="436418"/>
          </a:xfrm>
          <a:prstGeom prst="rect">
            <a:avLst/>
          </a:prstGeom>
          <a:solidFill>
            <a:schemeClr val="bg2">
              <a:lumMod val="75000"/>
            </a:schemeClr>
          </a:solidFill>
          <a:ln>
            <a:noFill/>
          </a:ln>
        </p:spPr>
        <p:style>
          <a:lnRef idx="0">
            <a:schemeClr val="accent1"/>
          </a:lnRef>
          <a:fillRef idx="1">
            <a:schemeClr val="accent1"/>
          </a:fillRef>
          <a:effectRef idx="0">
            <a:srgbClr val="000000"/>
          </a:effectRef>
          <a:fontRef idx="minor">
            <a:schemeClr val="lt1"/>
          </a:fontRef>
        </p:style>
        <p:txBody>
          <a:bodyPr rtlCol="0" anchor="ctr"/>
          <a:lstStyle/>
          <a:p>
            <a:pPr algn="ctr"/>
            <a:endParaRPr lang="de-DE" sz="825">
              <a:solidFill>
                <a:schemeClr val="bg1"/>
              </a:solidFill>
              <a:latin typeface="Franklin Gothic Medium" panose="020B0603020102020204" pitchFamily="34" charset="0"/>
            </a:endParaRPr>
          </a:p>
        </p:txBody>
      </p:sp>
      <p:sp>
        <p:nvSpPr>
          <p:cNvPr id="23" name="Rectangle 22">
            <a:extLst>
              <a:ext uri="{FF2B5EF4-FFF2-40B4-BE49-F238E27FC236}">
                <a16:creationId xmlns:a16="http://schemas.microsoft.com/office/drawing/2014/main" id="{AD786ED8-9187-C7FB-F774-CE52A2971FFD}"/>
              </a:ext>
            </a:extLst>
          </p:cNvPr>
          <p:cNvSpPr/>
          <p:nvPr userDrawn="1"/>
        </p:nvSpPr>
        <p:spPr>
          <a:xfrm>
            <a:off x="3813784" y="2160555"/>
            <a:ext cx="1436449" cy="3233502"/>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685800" rtl="0" eaLnBrk="1" fontAlgn="auto" latinLnBrk="0" hangingPunct="1">
              <a:lnSpc>
                <a:spcPct val="100000"/>
              </a:lnSpc>
              <a:spcBef>
                <a:spcPts val="0"/>
              </a:spcBef>
              <a:spcAft>
                <a:spcPts val="750"/>
              </a:spcAft>
              <a:buClr>
                <a:schemeClr val="tx1">
                  <a:lumMod val="50000"/>
                  <a:lumOff val="50000"/>
                </a:schemeClr>
              </a:buClr>
              <a:buSzTx/>
              <a:buFontTx/>
              <a:buNone/>
              <a:tabLst/>
              <a:defRPr/>
            </a:pPr>
            <a:endParaRPr lang="en-GB" sz="900" kern="0">
              <a:solidFill>
                <a:sysClr val="windowText" lastClr="000000"/>
              </a:solidFill>
              <a:latin typeface="Franklin Gothic Book" panose="020B0503020102020204" pitchFamily="34" charset="0"/>
              <a:cs typeface="Calibri Light" panose="020F0302020204030204" pitchFamily="34" charset="0"/>
            </a:endParaRPr>
          </a:p>
        </p:txBody>
      </p:sp>
      <p:sp>
        <p:nvSpPr>
          <p:cNvPr id="24" name="Rectangle 23">
            <a:extLst>
              <a:ext uri="{FF2B5EF4-FFF2-40B4-BE49-F238E27FC236}">
                <a16:creationId xmlns:a16="http://schemas.microsoft.com/office/drawing/2014/main" id="{9A6F5635-02F3-829F-B778-4A766D8D4A2D}"/>
              </a:ext>
            </a:extLst>
          </p:cNvPr>
          <p:cNvSpPr/>
          <p:nvPr userDrawn="1"/>
        </p:nvSpPr>
        <p:spPr>
          <a:xfrm>
            <a:off x="5339357" y="1660596"/>
            <a:ext cx="1438515" cy="436418"/>
          </a:xfrm>
          <a:prstGeom prst="rect">
            <a:avLst/>
          </a:prstGeom>
          <a:solidFill>
            <a:schemeClr val="accent6"/>
          </a:solidFill>
          <a:ln>
            <a:noFill/>
          </a:ln>
        </p:spPr>
        <p:style>
          <a:lnRef idx="0">
            <a:schemeClr val="accent1"/>
          </a:lnRef>
          <a:fillRef idx="1">
            <a:schemeClr val="accent1"/>
          </a:fillRef>
          <a:effectRef idx="0">
            <a:srgbClr val="000000"/>
          </a:effectRef>
          <a:fontRef idx="minor">
            <a:schemeClr val="lt1"/>
          </a:fontRef>
        </p:style>
        <p:txBody>
          <a:bodyPr rtlCol="0" anchor="ctr"/>
          <a:lstStyle/>
          <a:p>
            <a:pPr algn="ctr"/>
            <a:endParaRPr lang="de-DE" sz="825">
              <a:solidFill>
                <a:schemeClr val="bg1"/>
              </a:solidFill>
              <a:latin typeface="Franklin Gothic Medium" panose="020B0603020102020204" pitchFamily="34" charset="0"/>
            </a:endParaRPr>
          </a:p>
        </p:txBody>
      </p:sp>
      <p:sp>
        <p:nvSpPr>
          <p:cNvPr id="25" name="Rectangle 24">
            <a:extLst>
              <a:ext uri="{FF2B5EF4-FFF2-40B4-BE49-F238E27FC236}">
                <a16:creationId xmlns:a16="http://schemas.microsoft.com/office/drawing/2014/main" id="{3CBD6A50-2E1C-FDDB-2F9B-D9101B8535C5}"/>
              </a:ext>
            </a:extLst>
          </p:cNvPr>
          <p:cNvSpPr/>
          <p:nvPr userDrawn="1"/>
        </p:nvSpPr>
        <p:spPr>
          <a:xfrm>
            <a:off x="5341424" y="2160555"/>
            <a:ext cx="1436449" cy="3233502"/>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685800" rtl="0" eaLnBrk="1" fontAlgn="auto" latinLnBrk="0" hangingPunct="1">
              <a:lnSpc>
                <a:spcPct val="100000"/>
              </a:lnSpc>
              <a:spcBef>
                <a:spcPts val="0"/>
              </a:spcBef>
              <a:spcAft>
                <a:spcPts val="750"/>
              </a:spcAft>
              <a:buClr>
                <a:schemeClr val="tx1">
                  <a:lumMod val="50000"/>
                  <a:lumOff val="50000"/>
                </a:schemeClr>
              </a:buClr>
              <a:buSzTx/>
              <a:buFontTx/>
              <a:buNone/>
              <a:tabLst/>
              <a:defRPr/>
            </a:pPr>
            <a:endParaRPr lang="en-GB" sz="900" kern="0">
              <a:solidFill>
                <a:sysClr val="windowText" lastClr="000000"/>
              </a:solidFill>
              <a:latin typeface="Franklin Gothic Book" panose="020B0503020102020204" pitchFamily="34" charset="0"/>
              <a:cs typeface="Calibri Light" panose="020F0302020204030204" pitchFamily="34" charset="0"/>
            </a:endParaRPr>
          </a:p>
        </p:txBody>
      </p:sp>
      <p:sp>
        <p:nvSpPr>
          <p:cNvPr id="27" name="Rectangle 26">
            <a:extLst>
              <a:ext uri="{FF2B5EF4-FFF2-40B4-BE49-F238E27FC236}">
                <a16:creationId xmlns:a16="http://schemas.microsoft.com/office/drawing/2014/main" id="{B239B4FF-413F-3DBC-C6E4-087C951C5464}"/>
              </a:ext>
            </a:extLst>
          </p:cNvPr>
          <p:cNvSpPr/>
          <p:nvPr userDrawn="1"/>
        </p:nvSpPr>
        <p:spPr>
          <a:xfrm>
            <a:off x="6866999" y="1660596"/>
            <a:ext cx="1438515" cy="436418"/>
          </a:xfrm>
          <a:prstGeom prst="rect">
            <a:avLst/>
          </a:prstGeom>
          <a:solidFill>
            <a:schemeClr val="tx2">
              <a:lumMod val="60000"/>
              <a:lumOff val="40000"/>
            </a:schemeClr>
          </a:solidFill>
          <a:ln>
            <a:noFill/>
          </a:ln>
        </p:spPr>
        <p:style>
          <a:lnRef idx="0">
            <a:schemeClr val="accent1"/>
          </a:lnRef>
          <a:fillRef idx="1">
            <a:schemeClr val="accent1"/>
          </a:fillRef>
          <a:effectRef idx="0">
            <a:srgbClr val="000000"/>
          </a:effectRef>
          <a:fontRef idx="minor">
            <a:schemeClr val="lt1"/>
          </a:fontRef>
        </p:style>
        <p:txBody>
          <a:bodyPr rtlCol="0" anchor="ctr"/>
          <a:lstStyle/>
          <a:p>
            <a:pPr algn="ctr"/>
            <a:endParaRPr lang="de-DE" sz="825">
              <a:solidFill>
                <a:schemeClr val="bg1"/>
              </a:solidFill>
              <a:latin typeface="Franklin Gothic Medium" panose="020B0603020102020204" pitchFamily="34" charset="0"/>
            </a:endParaRPr>
          </a:p>
        </p:txBody>
      </p:sp>
      <p:sp>
        <p:nvSpPr>
          <p:cNvPr id="28" name="Rectangle 27">
            <a:extLst>
              <a:ext uri="{FF2B5EF4-FFF2-40B4-BE49-F238E27FC236}">
                <a16:creationId xmlns:a16="http://schemas.microsoft.com/office/drawing/2014/main" id="{8CB8434E-9F38-4592-327E-51A570C73E09}"/>
              </a:ext>
            </a:extLst>
          </p:cNvPr>
          <p:cNvSpPr/>
          <p:nvPr userDrawn="1"/>
        </p:nvSpPr>
        <p:spPr>
          <a:xfrm>
            <a:off x="6869065" y="2160555"/>
            <a:ext cx="1436449" cy="3233502"/>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685800" rtl="0" eaLnBrk="1" fontAlgn="auto" latinLnBrk="0" hangingPunct="1">
              <a:lnSpc>
                <a:spcPct val="100000"/>
              </a:lnSpc>
              <a:spcBef>
                <a:spcPts val="0"/>
              </a:spcBef>
              <a:spcAft>
                <a:spcPts val="750"/>
              </a:spcAft>
              <a:buClr>
                <a:schemeClr val="tx1">
                  <a:lumMod val="50000"/>
                  <a:lumOff val="50000"/>
                </a:schemeClr>
              </a:buClr>
              <a:buSzTx/>
              <a:buFontTx/>
              <a:buNone/>
              <a:tabLst/>
              <a:defRPr/>
            </a:pPr>
            <a:endParaRPr lang="en-GB" sz="900" kern="0">
              <a:solidFill>
                <a:sysClr val="windowText" lastClr="000000"/>
              </a:solidFill>
              <a:latin typeface="Franklin Gothic Book" panose="020B0503020102020204" pitchFamily="34" charset="0"/>
              <a:cs typeface="Calibri Light" panose="020F0302020204030204" pitchFamily="34" charset="0"/>
            </a:endParaRPr>
          </a:p>
        </p:txBody>
      </p:sp>
      <p:sp>
        <p:nvSpPr>
          <p:cNvPr id="44" name="Text Placeholder 6">
            <a:extLst>
              <a:ext uri="{FF2B5EF4-FFF2-40B4-BE49-F238E27FC236}">
                <a16:creationId xmlns:a16="http://schemas.microsoft.com/office/drawing/2014/main" id="{1BA8130D-B7F2-9815-5056-6F334D4BBAEF}"/>
              </a:ext>
            </a:extLst>
          </p:cNvPr>
          <p:cNvSpPr>
            <a:spLocks noGrp="1"/>
          </p:cNvSpPr>
          <p:nvPr>
            <p:ph type="body" sz="quarter" idx="10" hasCustomPrompt="1"/>
          </p:nvPr>
        </p:nvSpPr>
        <p:spPr>
          <a:xfrm>
            <a:off x="756438" y="1783909"/>
            <a:ext cx="1438514" cy="220506"/>
          </a:xfrm>
        </p:spPr>
        <p:txBody>
          <a:bodyPr>
            <a:noAutofit/>
          </a:bodyPr>
          <a:lstStyle>
            <a:lvl1pPr marL="0" indent="0" algn="ctr" fontAlgn="t">
              <a:spcBef>
                <a:spcPts val="0"/>
              </a:spcBef>
              <a:buFontTx/>
              <a:buNone/>
              <a:defRPr sz="1000" baseline="0">
                <a:solidFill>
                  <a:schemeClr val="bg1"/>
                </a:solidFill>
                <a:latin typeface="+mj-lt"/>
              </a:defRPr>
            </a:lvl1pPr>
          </a:lstStyle>
          <a:p>
            <a:pPr lvl="0"/>
            <a:r>
              <a:rPr lang="en-US"/>
              <a:t>Click to edit Subhead</a:t>
            </a:r>
          </a:p>
        </p:txBody>
      </p:sp>
      <p:sp>
        <p:nvSpPr>
          <p:cNvPr id="45" name="Text Placeholder 6">
            <a:extLst>
              <a:ext uri="{FF2B5EF4-FFF2-40B4-BE49-F238E27FC236}">
                <a16:creationId xmlns:a16="http://schemas.microsoft.com/office/drawing/2014/main" id="{A41A66E4-0B84-E1FB-88CD-3E0E6E80C49D}"/>
              </a:ext>
            </a:extLst>
          </p:cNvPr>
          <p:cNvSpPr>
            <a:spLocks noGrp="1"/>
          </p:cNvSpPr>
          <p:nvPr>
            <p:ph type="body" sz="quarter" idx="28" hasCustomPrompt="1"/>
          </p:nvPr>
        </p:nvSpPr>
        <p:spPr>
          <a:xfrm>
            <a:off x="2284078" y="1768552"/>
            <a:ext cx="1438514" cy="220506"/>
          </a:xfrm>
        </p:spPr>
        <p:txBody>
          <a:bodyPr>
            <a:noAutofit/>
          </a:bodyPr>
          <a:lstStyle>
            <a:lvl1pPr marL="0" indent="0" algn="ctr" fontAlgn="t">
              <a:spcBef>
                <a:spcPts val="0"/>
              </a:spcBef>
              <a:buFontTx/>
              <a:buNone/>
              <a:defRPr sz="1000" baseline="0">
                <a:solidFill>
                  <a:schemeClr val="bg1"/>
                </a:solidFill>
                <a:latin typeface="+mj-lt"/>
              </a:defRPr>
            </a:lvl1pPr>
          </a:lstStyle>
          <a:p>
            <a:pPr lvl="0"/>
            <a:r>
              <a:rPr lang="en-US"/>
              <a:t>Click to edit Subhead</a:t>
            </a:r>
          </a:p>
        </p:txBody>
      </p:sp>
      <p:sp>
        <p:nvSpPr>
          <p:cNvPr id="46" name="Text Placeholder 6">
            <a:extLst>
              <a:ext uri="{FF2B5EF4-FFF2-40B4-BE49-F238E27FC236}">
                <a16:creationId xmlns:a16="http://schemas.microsoft.com/office/drawing/2014/main" id="{235E5CE7-3D80-1BB5-DACD-8A63CA927E9A}"/>
              </a:ext>
            </a:extLst>
          </p:cNvPr>
          <p:cNvSpPr>
            <a:spLocks noGrp="1"/>
          </p:cNvSpPr>
          <p:nvPr>
            <p:ph type="body" sz="quarter" idx="29" hasCustomPrompt="1"/>
          </p:nvPr>
        </p:nvSpPr>
        <p:spPr>
          <a:xfrm>
            <a:off x="3811718" y="1768552"/>
            <a:ext cx="1438514" cy="220506"/>
          </a:xfrm>
        </p:spPr>
        <p:txBody>
          <a:bodyPr>
            <a:noAutofit/>
          </a:bodyPr>
          <a:lstStyle>
            <a:lvl1pPr marL="0" indent="0" algn="ctr" fontAlgn="t">
              <a:spcBef>
                <a:spcPts val="0"/>
              </a:spcBef>
              <a:buFontTx/>
              <a:buNone/>
              <a:defRPr sz="1000" baseline="0">
                <a:solidFill>
                  <a:schemeClr val="bg1"/>
                </a:solidFill>
                <a:latin typeface="+mj-lt"/>
              </a:defRPr>
            </a:lvl1pPr>
          </a:lstStyle>
          <a:p>
            <a:pPr lvl="0"/>
            <a:r>
              <a:rPr lang="en-US"/>
              <a:t>Click to edit Subhead</a:t>
            </a:r>
          </a:p>
        </p:txBody>
      </p:sp>
      <p:sp>
        <p:nvSpPr>
          <p:cNvPr id="47" name="Text Placeholder 6">
            <a:extLst>
              <a:ext uri="{FF2B5EF4-FFF2-40B4-BE49-F238E27FC236}">
                <a16:creationId xmlns:a16="http://schemas.microsoft.com/office/drawing/2014/main" id="{685C02D4-EA4F-4962-D397-F6439EC5C6E9}"/>
              </a:ext>
            </a:extLst>
          </p:cNvPr>
          <p:cNvSpPr>
            <a:spLocks noGrp="1"/>
          </p:cNvSpPr>
          <p:nvPr>
            <p:ph type="body" sz="quarter" idx="30" hasCustomPrompt="1"/>
          </p:nvPr>
        </p:nvSpPr>
        <p:spPr>
          <a:xfrm>
            <a:off x="5339358" y="1768552"/>
            <a:ext cx="1438514" cy="220506"/>
          </a:xfrm>
        </p:spPr>
        <p:txBody>
          <a:bodyPr>
            <a:noAutofit/>
          </a:bodyPr>
          <a:lstStyle>
            <a:lvl1pPr marL="0" indent="0" algn="ctr" fontAlgn="t">
              <a:spcBef>
                <a:spcPts val="0"/>
              </a:spcBef>
              <a:buFontTx/>
              <a:buNone/>
              <a:defRPr sz="1000" baseline="0">
                <a:solidFill>
                  <a:schemeClr val="bg1"/>
                </a:solidFill>
                <a:latin typeface="+mj-lt"/>
              </a:defRPr>
            </a:lvl1pPr>
          </a:lstStyle>
          <a:p>
            <a:pPr lvl="0"/>
            <a:r>
              <a:rPr lang="en-US"/>
              <a:t>Click to edit Subhead</a:t>
            </a:r>
          </a:p>
        </p:txBody>
      </p:sp>
      <p:sp>
        <p:nvSpPr>
          <p:cNvPr id="48" name="Text Placeholder 6">
            <a:extLst>
              <a:ext uri="{FF2B5EF4-FFF2-40B4-BE49-F238E27FC236}">
                <a16:creationId xmlns:a16="http://schemas.microsoft.com/office/drawing/2014/main" id="{1F46F0A7-55C4-6BAE-BCB0-157A86C91997}"/>
              </a:ext>
            </a:extLst>
          </p:cNvPr>
          <p:cNvSpPr>
            <a:spLocks noGrp="1"/>
          </p:cNvSpPr>
          <p:nvPr>
            <p:ph type="body" sz="quarter" idx="31" hasCustomPrompt="1"/>
          </p:nvPr>
        </p:nvSpPr>
        <p:spPr>
          <a:xfrm>
            <a:off x="6867000" y="1770870"/>
            <a:ext cx="1438514" cy="220506"/>
          </a:xfrm>
        </p:spPr>
        <p:txBody>
          <a:bodyPr>
            <a:noAutofit/>
          </a:bodyPr>
          <a:lstStyle>
            <a:lvl1pPr marL="0" indent="0" algn="ctr" fontAlgn="t">
              <a:spcBef>
                <a:spcPts val="0"/>
              </a:spcBef>
              <a:buFontTx/>
              <a:buNone/>
              <a:defRPr sz="1000" baseline="0">
                <a:solidFill>
                  <a:schemeClr val="bg1"/>
                </a:solidFill>
                <a:latin typeface="+mj-lt"/>
              </a:defRPr>
            </a:lvl1pPr>
          </a:lstStyle>
          <a:p>
            <a:pPr lvl="0"/>
            <a:r>
              <a:rPr lang="en-US"/>
              <a:t>Click to edit Subhead</a:t>
            </a:r>
          </a:p>
        </p:txBody>
      </p:sp>
      <p:sp>
        <p:nvSpPr>
          <p:cNvPr id="49" name="Text Placeholder 3">
            <a:extLst>
              <a:ext uri="{FF2B5EF4-FFF2-40B4-BE49-F238E27FC236}">
                <a16:creationId xmlns:a16="http://schemas.microsoft.com/office/drawing/2014/main" id="{9E69C3F7-0A3A-FAC2-6540-8BB750E9AA4C}"/>
              </a:ext>
            </a:extLst>
          </p:cNvPr>
          <p:cNvSpPr>
            <a:spLocks noGrp="1"/>
          </p:cNvSpPr>
          <p:nvPr>
            <p:ph type="body" sz="half" idx="2"/>
          </p:nvPr>
        </p:nvSpPr>
        <p:spPr>
          <a:xfrm>
            <a:off x="838487" y="2312717"/>
            <a:ext cx="1243702" cy="2958028"/>
          </a:xfrm>
        </p:spPr>
        <p:txBody>
          <a:bodyPr>
            <a:normAutofit/>
          </a:bodyPr>
          <a:lstStyle>
            <a:lvl1pPr marL="0" indent="0">
              <a:buNone/>
              <a:defRPr sz="10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0" name="Text Placeholder 3">
            <a:extLst>
              <a:ext uri="{FF2B5EF4-FFF2-40B4-BE49-F238E27FC236}">
                <a16:creationId xmlns:a16="http://schemas.microsoft.com/office/drawing/2014/main" id="{040CB427-2320-1A81-037C-6D83BCA5B36F}"/>
              </a:ext>
            </a:extLst>
          </p:cNvPr>
          <p:cNvSpPr>
            <a:spLocks noGrp="1"/>
          </p:cNvSpPr>
          <p:nvPr>
            <p:ph type="body" sz="half" idx="32"/>
          </p:nvPr>
        </p:nvSpPr>
        <p:spPr>
          <a:xfrm>
            <a:off x="2381484" y="2299864"/>
            <a:ext cx="1243702" cy="2958028"/>
          </a:xfrm>
        </p:spPr>
        <p:txBody>
          <a:bodyPr>
            <a:normAutofit/>
          </a:bodyPr>
          <a:lstStyle>
            <a:lvl1pPr marL="0" indent="0">
              <a:buNone/>
              <a:defRPr sz="10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1" name="Text Placeholder 3">
            <a:extLst>
              <a:ext uri="{FF2B5EF4-FFF2-40B4-BE49-F238E27FC236}">
                <a16:creationId xmlns:a16="http://schemas.microsoft.com/office/drawing/2014/main" id="{3144BCA8-7BD5-8323-CDAB-E5362D78AA68}"/>
              </a:ext>
            </a:extLst>
          </p:cNvPr>
          <p:cNvSpPr>
            <a:spLocks noGrp="1"/>
          </p:cNvSpPr>
          <p:nvPr>
            <p:ph type="body" sz="half" idx="33"/>
          </p:nvPr>
        </p:nvSpPr>
        <p:spPr>
          <a:xfrm>
            <a:off x="3909124" y="2298292"/>
            <a:ext cx="1243702" cy="2958028"/>
          </a:xfrm>
        </p:spPr>
        <p:txBody>
          <a:bodyPr>
            <a:normAutofit/>
          </a:bodyPr>
          <a:lstStyle>
            <a:lvl1pPr marL="0" indent="0">
              <a:buNone/>
              <a:defRPr sz="10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2" name="Text Placeholder 3">
            <a:extLst>
              <a:ext uri="{FF2B5EF4-FFF2-40B4-BE49-F238E27FC236}">
                <a16:creationId xmlns:a16="http://schemas.microsoft.com/office/drawing/2014/main" id="{82EC0719-39BA-B2AB-F29D-3C947DC78925}"/>
              </a:ext>
            </a:extLst>
          </p:cNvPr>
          <p:cNvSpPr>
            <a:spLocks noGrp="1"/>
          </p:cNvSpPr>
          <p:nvPr>
            <p:ph type="body" sz="half" idx="34"/>
          </p:nvPr>
        </p:nvSpPr>
        <p:spPr>
          <a:xfrm>
            <a:off x="5436764" y="2298292"/>
            <a:ext cx="1243702" cy="2958028"/>
          </a:xfrm>
        </p:spPr>
        <p:txBody>
          <a:bodyPr>
            <a:normAutofit/>
          </a:bodyPr>
          <a:lstStyle>
            <a:lvl1pPr marL="0" indent="0">
              <a:buNone/>
              <a:defRPr sz="10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3" name="Text Placeholder 3">
            <a:extLst>
              <a:ext uri="{FF2B5EF4-FFF2-40B4-BE49-F238E27FC236}">
                <a16:creationId xmlns:a16="http://schemas.microsoft.com/office/drawing/2014/main" id="{B939ED29-1A95-3771-8E52-C1F99F848ABD}"/>
              </a:ext>
            </a:extLst>
          </p:cNvPr>
          <p:cNvSpPr>
            <a:spLocks noGrp="1"/>
          </p:cNvSpPr>
          <p:nvPr>
            <p:ph type="body" sz="half" idx="35"/>
          </p:nvPr>
        </p:nvSpPr>
        <p:spPr>
          <a:xfrm>
            <a:off x="6964405" y="2312717"/>
            <a:ext cx="1243702" cy="2958028"/>
          </a:xfrm>
        </p:spPr>
        <p:txBody>
          <a:bodyPr>
            <a:normAutofit/>
          </a:bodyPr>
          <a:lstStyle>
            <a:lvl1pPr marL="0" indent="0">
              <a:buNone/>
              <a:defRPr sz="10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4" name="Text Placeholder 13">
            <a:extLst>
              <a:ext uri="{FF2B5EF4-FFF2-40B4-BE49-F238E27FC236}">
                <a16:creationId xmlns:a16="http://schemas.microsoft.com/office/drawing/2014/main" id="{F45DEB53-8B0A-80C6-DDED-B72344235087}"/>
              </a:ext>
            </a:extLst>
          </p:cNvPr>
          <p:cNvSpPr>
            <a:spLocks noGrp="1"/>
          </p:cNvSpPr>
          <p:nvPr>
            <p:ph type="body" sz="quarter" idx="15" hasCustomPrompt="1"/>
          </p:nvPr>
        </p:nvSpPr>
        <p:spPr>
          <a:xfrm>
            <a:off x="342900" y="954291"/>
            <a:ext cx="8458200" cy="365760"/>
          </a:xfrm>
        </p:spPr>
        <p:txBody>
          <a:bodyPr>
            <a:noAutofit/>
          </a:bodyPr>
          <a:lstStyle>
            <a:lvl1pPr marL="0" indent="0" algn="l">
              <a:buNone/>
              <a:defRPr sz="2000" baseline="0">
                <a:solidFill>
                  <a:schemeClr val="accent4">
                    <a:lumMod val="65000"/>
                  </a:schemeClr>
                </a:solidFill>
                <a:latin typeface="Franklin Gothic Medium Cond" panose="020B0606030402020204" pitchFamily="34" charset="0"/>
              </a:defRPr>
            </a:lvl1pPr>
          </a:lstStyle>
          <a:p>
            <a:pPr lvl="0"/>
            <a:r>
              <a:rPr lang="en-US"/>
              <a:t>Click to add subhead</a:t>
            </a:r>
          </a:p>
        </p:txBody>
      </p:sp>
      <p:pic>
        <p:nvPicPr>
          <p:cNvPr id="3" name="Purdue Logo" descr="Purdue Logo">
            <a:extLst>
              <a:ext uri="{FF2B5EF4-FFF2-40B4-BE49-F238E27FC236}">
                <a16:creationId xmlns:a16="http://schemas.microsoft.com/office/drawing/2014/main" id="{4A97DDBF-179C-94C6-3E37-D16A4C82E65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42900" y="6269785"/>
            <a:ext cx="1722665" cy="308353"/>
          </a:xfrm>
          <a:prstGeom prst="rect">
            <a:avLst/>
          </a:prstGeom>
        </p:spPr>
      </p:pic>
      <p:sp>
        <p:nvSpPr>
          <p:cNvPr id="5" name="Slide Number Placeholder 7">
            <a:extLst>
              <a:ext uri="{FF2B5EF4-FFF2-40B4-BE49-F238E27FC236}">
                <a16:creationId xmlns:a16="http://schemas.microsoft.com/office/drawing/2014/main" id="{92E5C670-1084-1443-316C-AF96A74FDA1F}"/>
              </a:ext>
            </a:extLst>
          </p:cNvPr>
          <p:cNvSpPr>
            <a:spLocks noGrp="1"/>
          </p:cNvSpPr>
          <p:nvPr>
            <p:ph type="sldNum" sz="quarter" idx="19"/>
          </p:nvPr>
        </p:nvSpPr>
        <p:spPr>
          <a:xfrm>
            <a:off x="7914444" y="6397674"/>
            <a:ext cx="914400" cy="320040"/>
          </a:xfrm>
        </p:spPr>
        <p:txBody>
          <a:bodyPr/>
          <a:lstStyle/>
          <a:p>
            <a:fld id="{6D22F896-40B5-4ADD-8801-0D06FADFA095}" type="slidenum">
              <a:rPr lang="en-US" smtClean="0"/>
              <a:pPr/>
              <a:t>‹#›</a:t>
            </a:fld>
            <a:endParaRPr lang="en-US"/>
          </a:p>
        </p:txBody>
      </p:sp>
    </p:spTree>
    <p:extLst>
      <p:ext uri="{BB962C8B-B14F-4D97-AF65-F5344CB8AC3E}">
        <p14:creationId xmlns:p14="http://schemas.microsoft.com/office/powerpoint/2010/main" val="334754071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Photo with Caption - Black Diagonal">
    <p:bg>
      <p:bgPr>
        <a:solidFill>
          <a:schemeClr val="bg1"/>
        </a:solidFill>
        <a:effectLst/>
      </p:bgPr>
    </p:bg>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DC36684E-7DEE-F47A-FA01-89E8EC8104A0}"/>
              </a:ext>
            </a:extLst>
          </p:cNvPr>
          <p:cNvSpPr>
            <a:spLocks noGrp="1"/>
          </p:cNvSpPr>
          <p:nvPr>
            <p:ph type="pic" sz="quarter" idx="11"/>
          </p:nvPr>
        </p:nvSpPr>
        <p:spPr>
          <a:xfrm>
            <a:off x="4207789" y="-9524"/>
            <a:ext cx="4936211" cy="6867524"/>
          </a:xfrm>
          <a:ln>
            <a:noFill/>
          </a:ln>
        </p:spPr>
        <p:txBody>
          <a:bodyPr/>
          <a:lstStyle/>
          <a:p>
            <a:r>
              <a:rPr lang="en-US"/>
              <a:t>Click icon to add picture</a:t>
            </a:r>
          </a:p>
        </p:txBody>
      </p:sp>
      <p:sp>
        <p:nvSpPr>
          <p:cNvPr id="5" name="Rectangle 4">
            <a:extLst>
              <a:ext uri="{FF2B5EF4-FFF2-40B4-BE49-F238E27FC236}">
                <a16:creationId xmlns:a16="http://schemas.microsoft.com/office/drawing/2014/main" id="{3500C207-AC1E-087B-DE95-A55BC82CAF9A}"/>
              </a:ext>
            </a:extLst>
          </p:cNvPr>
          <p:cNvSpPr/>
          <p:nvPr userDrawn="1"/>
        </p:nvSpPr>
        <p:spPr>
          <a:xfrm>
            <a:off x="1" y="-9440"/>
            <a:ext cx="5463152" cy="6882938"/>
          </a:xfrm>
          <a:custGeom>
            <a:avLst/>
            <a:gdLst>
              <a:gd name="connsiteX0" fmla="*/ 0 w 7284203"/>
              <a:gd name="connsiteY0" fmla="*/ 0 h 6867440"/>
              <a:gd name="connsiteX1" fmla="*/ 7284203 w 7284203"/>
              <a:gd name="connsiteY1" fmla="*/ 0 h 6867440"/>
              <a:gd name="connsiteX2" fmla="*/ 7284203 w 7284203"/>
              <a:gd name="connsiteY2" fmla="*/ 6867440 h 6867440"/>
              <a:gd name="connsiteX3" fmla="*/ 0 w 7284203"/>
              <a:gd name="connsiteY3" fmla="*/ 6867440 h 6867440"/>
              <a:gd name="connsiteX4" fmla="*/ 0 w 7284203"/>
              <a:gd name="connsiteY4" fmla="*/ 0 h 6867440"/>
              <a:gd name="connsiteX0" fmla="*/ 0 w 7284203"/>
              <a:gd name="connsiteY0" fmla="*/ 0 h 6867440"/>
              <a:gd name="connsiteX1" fmla="*/ 7284203 w 7284203"/>
              <a:gd name="connsiteY1" fmla="*/ 0 h 6867440"/>
              <a:gd name="connsiteX2" fmla="*/ 5114441 w 7284203"/>
              <a:gd name="connsiteY2" fmla="*/ 6867440 h 6867440"/>
              <a:gd name="connsiteX3" fmla="*/ 0 w 7284203"/>
              <a:gd name="connsiteY3" fmla="*/ 6867440 h 6867440"/>
              <a:gd name="connsiteX4" fmla="*/ 0 w 7284203"/>
              <a:gd name="connsiteY4" fmla="*/ 0 h 6867440"/>
              <a:gd name="connsiteX0" fmla="*/ 0 w 7284203"/>
              <a:gd name="connsiteY0" fmla="*/ 0 h 6882938"/>
              <a:gd name="connsiteX1" fmla="*/ 7284203 w 7284203"/>
              <a:gd name="connsiteY1" fmla="*/ 0 h 6882938"/>
              <a:gd name="connsiteX2" fmla="*/ 5610386 w 7284203"/>
              <a:gd name="connsiteY2" fmla="*/ 6882938 h 6882938"/>
              <a:gd name="connsiteX3" fmla="*/ 0 w 7284203"/>
              <a:gd name="connsiteY3" fmla="*/ 6867440 h 6882938"/>
              <a:gd name="connsiteX4" fmla="*/ 0 w 7284203"/>
              <a:gd name="connsiteY4" fmla="*/ 0 h 6882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4203" h="6882938">
                <a:moveTo>
                  <a:pt x="0" y="0"/>
                </a:moveTo>
                <a:lnTo>
                  <a:pt x="7284203" y="0"/>
                </a:lnTo>
                <a:lnTo>
                  <a:pt x="5610386" y="6882938"/>
                </a:lnTo>
                <a:lnTo>
                  <a:pt x="0" y="6867440"/>
                </a:lnTo>
                <a:lnTo>
                  <a:pt x="0" y="0"/>
                </a:lnTo>
                <a:close/>
              </a:path>
            </a:pathLst>
          </a:cu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a:p>
        </p:txBody>
      </p:sp>
      <p:sp>
        <p:nvSpPr>
          <p:cNvPr id="11" name="Title 1">
            <a:extLst>
              <a:ext uri="{FF2B5EF4-FFF2-40B4-BE49-F238E27FC236}">
                <a16:creationId xmlns:a16="http://schemas.microsoft.com/office/drawing/2014/main" id="{B2696218-EA6F-DE53-DF14-6383AEA46217}"/>
              </a:ext>
            </a:extLst>
          </p:cNvPr>
          <p:cNvSpPr>
            <a:spLocks noGrp="1"/>
          </p:cNvSpPr>
          <p:nvPr>
            <p:ph type="title"/>
          </p:nvPr>
        </p:nvSpPr>
        <p:spPr>
          <a:xfrm>
            <a:off x="856504" y="891153"/>
            <a:ext cx="2949178" cy="1600200"/>
          </a:xfrm>
        </p:spPr>
        <p:txBody>
          <a:bodyPr anchor="b">
            <a:normAutofit/>
          </a:bodyPr>
          <a:lstStyle>
            <a:lvl1pPr>
              <a:defRPr sz="3200">
                <a:solidFill>
                  <a:schemeClr val="bg1"/>
                </a:solidFill>
              </a:defRPr>
            </a:lvl1pPr>
          </a:lstStyle>
          <a:p>
            <a:r>
              <a:rPr lang="en-US"/>
              <a:t>Click to edit Master title style</a:t>
            </a:r>
          </a:p>
        </p:txBody>
      </p:sp>
      <p:sp>
        <p:nvSpPr>
          <p:cNvPr id="12" name="Text Placeholder 3">
            <a:extLst>
              <a:ext uri="{FF2B5EF4-FFF2-40B4-BE49-F238E27FC236}">
                <a16:creationId xmlns:a16="http://schemas.microsoft.com/office/drawing/2014/main" id="{4B620EBE-30BB-D534-67D3-D8578AA6839B}"/>
              </a:ext>
            </a:extLst>
          </p:cNvPr>
          <p:cNvSpPr>
            <a:spLocks noGrp="1"/>
          </p:cNvSpPr>
          <p:nvPr>
            <p:ph type="body" sz="half" idx="2"/>
          </p:nvPr>
        </p:nvSpPr>
        <p:spPr>
          <a:xfrm>
            <a:off x="856504" y="2491353"/>
            <a:ext cx="2949178" cy="3811588"/>
          </a:xfrm>
        </p:spPr>
        <p:txBody>
          <a:bodyPr>
            <a:normAutofit/>
          </a:bodyPr>
          <a:lstStyle>
            <a:lvl1pPr marL="0" indent="0">
              <a:buNone/>
              <a:defRPr sz="1800">
                <a:solidFill>
                  <a:schemeClr val="bg1"/>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3" name="Slide Number Placeholder 7">
            <a:extLst>
              <a:ext uri="{FF2B5EF4-FFF2-40B4-BE49-F238E27FC236}">
                <a16:creationId xmlns:a16="http://schemas.microsoft.com/office/drawing/2014/main" id="{E0D7BF47-C37F-B8A1-1A11-44557F3DBDA6}"/>
              </a:ext>
            </a:extLst>
          </p:cNvPr>
          <p:cNvSpPr>
            <a:spLocks noGrp="1"/>
          </p:cNvSpPr>
          <p:nvPr>
            <p:ph type="sldNum" sz="quarter" idx="19"/>
          </p:nvPr>
        </p:nvSpPr>
        <p:spPr>
          <a:xfrm>
            <a:off x="7914444" y="6397674"/>
            <a:ext cx="914400" cy="320040"/>
          </a:xfrm>
        </p:spPr>
        <p:txBody>
          <a:bodyPr/>
          <a:lstStyle/>
          <a:p>
            <a:fld id="{6D22F896-40B5-4ADD-8801-0D06FADFA095}" type="slidenum">
              <a:rPr lang="en-US" smtClean="0"/>
              <a:pPr/>
              <a:t>‹#›</a:t>
            </a:fld>
            <a:endParaRPr lang="en-US"/>
          </a:p>
        </p:txBody>
      </p:sp>
    </p:spTree>
    <p:extLst>
      <p:ext uri="{BB962C8B-B14F-4D97-AF65-F5344CB8AC3E}">
        <p14:creationId xmlns:p14="http://schemas.microsoft.com/office/powerpoint/2010/main" val="154637483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Photo with Caption - White Diagonal">
    <p:bg>
      <p:bgPr>
        <a:solidFill>
          <a:schemeClr val="bg1"/>
        </a:solidFill>
        <a:effectLst/>
      </p:bgPr>
    </p:bg>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DC36684E-7DEE-F47A-FA01-89E8EC8104A0}"/>
              </a:ext>
            </a:extLst>
          </p:cNvPr>
          <p:cNvSpPr>
            <a:spLocks noGrp="1"/>
          </p:cNvSpPr>
          <p:nvPr>
            <p:ph type="pic" sz="quarter" idx="11"/>
          </p:nvPr>
        </p:nvSpPr>
        <p:spPr>
          <a:xfrm>
            <a:off x="4207789" y="-9525"/>
            <a:ext cx="4936211" cy="6892463"/>
          </a:xfrm>
          <a:ln>
            <a:noFill/>
          </a:ln>
        </p:spPr>
        <p:txBody>
          <a:bodyPr/>
          <a:lstStyle/>
          <a:p>
            <a:r>
              <a:rPr lang="en-US"/>
              <a:t>Click icon to add picture</a:t>
            </a:r>
          </a:p>
        </p:txBody>
      </p:sp>
      <p:sp>
        <p:nvSpPr>
          <p:cNvPr id="5" name="Rectangle 4">
            <a:extLst>
              <a:ext uri="{FF2B5EF4-FFF2-40B4-BE49-F238E27FC236}">
                <a16:creationId xmlns:a16="http://schemas.microsoft.com/office/drawing/2014/main" id="{3500C207-AC1E-087B-DE95-A55BC82CAF9A}"/>
              </a:ext>
            </a:extLst>
          </p:cNvPr>
          <p:cNvSpPr/>
          <p:nvPr userDrawn="1"/>
        </p:nvSpPr>
        <p:spPr>
          <a:xfrm>
            <a:off x="1" y="0"/>
            <a:ext cx="5463152" cy="6882938"/>
          </a:xfrm>
          <a:custGeom>
            <a:avLst/>
            <a:gdLst>
              <a:gd name="connsiteX0" fmla="*/ 0 w 7284203"/>
              <a:gd name="connsiteY0" fmla="*/ 0 h 6867440"/>
              <a:gd name="connsiteX1" fmla="*/ 7284203 w 7284203"/>
              <a:gd name="connsiteY1" fmla="*/ 0 h 6867440"/>
              <a:gd name="connsiteX2" fmla="*/ 7284203 w 7284203"/>
              <a:gd name="connsiteY2" fmla="*/ 6867440 h 6867440"/>
              <a:gd name="connsiteX3" fmla="*/ 0 w 7284203"/>
              <a:gd name="connsiteY3" fmla="*/ 6867440 h 6867440"/>
              <a:gd name="connsiteX4" fmla="*/ 0 w 7284203"/>
              <a:gd name="connsiteY4" fmla="*/ 0 h 6867440"/>
              <a:gd name="connsiteX0" fmla="*/ 0 w 7284203"/>
              <a:gd name="connsiteY0" fmla="*/ 0 h 6867440"/>
              <a:gd name="connsiteX1" fmla="*/ 7284203 w 7284203"/>
              <a:gd name="connsiteY1" fmla="*/ 0 h 6867440"/>
              <a:gd name="connsiteX2" fmla="*/ 5114441 w 7284203"/>
              <a:gd name="connsiteY2" fmla="*/ 6867440 h 6867440"/>
              <a:gd name="connsiteX3" fmla="*/ 0 w 7284203"/>
              <a:gd name="connsiteY3" fmla="*/ 6867440 h 6867440"/>
              <a:gd name="connsiteX4" fmla="*/ 0 w 7284203"/>
              <a:gd name="connsiteY4" fmla="*/ 0 h 6867440"/>
              <a:gd name="connsiteX0" fmla="*/ 0 w 7284203"/>
              <a:gd name="connsiteY0" fmla="*/ 0 h 6882938"/>
              <a:gd name="connsiteX1" fmla="*/ 7284203 w 7284203"/>
              <a:gd name="connsiteY1" fmla="*/ 0 h 6882938"/>
              <a:gd name="connsiteX2" fmla="*/ 5610386 w 7284203"/>
              <a:gd name="connsiteY2" fmla="*/ 6882938 h 6882938"/>
              <a:gd name="connsiteX3" fmla="*/ 0 w 7284203"/>
              <a:gd name="connsiteY3" fmla="*/ 6867440 h 6882938"/>
              <a:gd name="connsiteX4" fmla="*/ 0 w 7284203"/>
              <a:gd name="connsiteY4" fmla="*/ 0 h 6882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4203" h="6882938">
                <a:moveTo>
                  <a:pt x="0" y="0"/>
                </a:moveTo>
                <a:lnTo>
                  <a:pt x="7284203" y="0"/>
                </a:lnTo>
                <a:lnTo>
                  <a:pt x="5610386" y="6882938"/>
                </a:lnTo>
                <a:lnTo>
                  <a:pt x="0" y="6867440"/>
                </a:lnTo>
                <a:lnTo>
                  <a:pt x="0" y="0"/>
                </a:lnTo>
                <a:close/>
              </a:path>
            </a:pathLst>
          </a:cu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a:p>
        </p:txBody>
      </p:sp>
      <p:sp>
        <p:nvSpPr>
          <p:cNvPr id="11" name="Title 1">
            <a:extLst>
              <a:ext uri="{FF2B5EF4-FFF2-40B4-BE49-F238E27FC236}">
                <a16:creationId xmlns:a16="http://schemas.microsoft.com/office/drawing/2014/main" id="{B2696218-EA6F-DE53-DF14-6383AEA46217}"/>
              </a:ext>
            </a:extLst>
          </p:cNvPr>
          <p:cNvSpPr>
            <a:spLocks noGrp="1"/>
          </p:cNvSpPr>
          <p:nvPr>
            <p:ph type="title" hasCustomPrompt="1"/>
          </p:nvPr>
        </p:nvSpPr>
        <p:spPr>
          <a:xfrm>
            <a:off x="856504" y="891153"/>
            <a:ext cx="2949178" cy="1600200"/>
          </a:xfrm>
        </p:spPr>
        <p:txBody>
          <a:bodyPr anchor="b">
            <a:normAutofit/>
          </a:bodyPr>
          <a:lstStyle>
            <a:lvl1pPr>
              <a:defRPr sz="3200">
                <a:solidFill>
                  <a:schemeClr val="tx1"/>
                </a:solidFill>
              </a:defRPr>
            </a:lvl1pPr>
          </a:lstStyle>
          <a:p>
            <a:r>
              <a:rPr lang="en-US"/>
              <a:t>Click to add title</a:t>
            </a:r>
          </a:p>
        </p:txBody>
      </p:sp>
      <p:sp>
        <p:nvSpPr>
          <p:cNvPr id="12" name="Text Placeholder 3">
            <a:extLst>
              <a:ext uri="{FF2B5EF4-FFF2-40B4-BE49-F238E27FC236}">
                <a16:creationId xmlns:a16="http://schemas.microsoft.com/office/drawing/2014/main" id="{4B620EBE-30BB-D534-67D3-D8578AA6839B}"/>
              </a:ext>
            </a:extLst>
          </p:cNvPr>
          <p:cNvSpPr>
            <a:spLocks noGrp="1"/>
          </p:cNvSpPr>
          <p:nvPr>
            <p:ph type="body" sz="half" idx="2"/>
          </p:nvPr>
        </p:nvSpPr>
        <p:spPr>
          <a:xfrm>
            <a:off x="856504" y="2491353"/>
            <a:ext cx="2949178" cy="3811588"/>
          </a:xfrm>
        </p:spPr>
        <p:txBody>
          <a:bodyPr>
            <a:normAutofit/>
          </a:bodyPr>
          <a:lstStyle>
            <a:lvl1pPr marL="0" indent="0">
              <a:buNone/>
              <a:defRPr sz="1800">
                <a:solidFill>
                  <a:schemeClr val="tx1"/>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3" name="Slide Number Placeholder 7">
            <a:extLst>
              <a:ext uri="{FF2B5EF4-FFF2-40B4-BE49-F238E27FC236}">
                <a16:creationId xmlns:a16="http://schemas.microsoft.com/office/drawing/2014/main" id="{0464EB41-ECD5-B516-E378-7F7547F189BE}"/>
              </a:ext>
            </a:extLst>
          </p:cNvPr>
          <p:cNvSpPr>
            <a:spLocks noGrp="1"/>
          </p:cNvSpPr>
          <p:nvPr>
            <p:ph type="sldNum" sz="quarter" idx="19"/>
          </p:nvPr>
        </p:nvSpPr>
        <p:spPr>
          <a:xfrm>
            <a:off x="7914444" y="6397674"/>
            <a:ext cx="914400" cy="320040"/>
          </a:xfrm>
        </p:spPr>
        <p:txBody>
          <a:bodyPr/>
          <a:lstStyle/>
          <a:p>
            <a:fld id="{6D22F896-40B5-4ADD-8801-0D06FADFA095}" type="slidenum">
              <a:rPr lang="en-US" smtClean="0"/>
              <a:pPr/>
              <a:t>‹#›</a:t>
            </a:fld>
            <a:endParaRPr lang="en-US"/>
          </a:p>
        </p:txBody>
      </p:sp>
    </p:spTree>
    <p:extLst>
      <p:ext uri="{BB962C8B-B14F-4D97-AF65-F5344CB8AC3E}">
        <p14:creationId xmlns:p14="http://schemas.microsoft.com/office/powerpoint/2010/main" val="394150201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End Slide - Black">
    <p:bg>
      <p:bgPr>
        <a:solidFill>
          <a:schemeClr val="tx1"/>
        </a:solidFill>
        <a:effectLst/>
      </p:bgPr>
    </p:bg>
    <p:spTree>
      <p:nvGrpSpPr>
        <p:cNvPr id="1" name=""/>
        <p:cNvGrpSpPr/>
        <p:nvPr/>
      </p:nvGrpSpPr>
      <p:grpSpPr>
        <a:xfrm>
          <a:off x="0" y="0"/>
          <a:ext cx="0" cy="0"/>
          <a:chOff x="0" y="0"/>
          <a:chExt cx="0" cy="0"/>
        </a:xfrm>
      </p:grpSpPr>
      <p:pic>
        <p:nvPicPr>
          <p:cNvPr id="2" name="Black Triangle">
            <a:extLst>
              <a:ext uri="{FF2B5EF4-FFF2-40B4-BE49-F238E27FC236}">
                <a16:creationId xmlns:a16="http://schemas.microsoft.com/office/drawing/2014/main" id="{E6FF8326-7C7F-B6EE-5081-7AD19B61BF99}"/>
              </a:ext>
            </a:extLst>
          </p:cNvPr>
          <p:cNvPicPr>
            <a:picLocks noChangeAspect="1"/>
          </p:cNvPicPr>
          <p:nvPr userDrawn="1"/>
        </p:nvPicPr>
        <p:blipFill>
          <a:blip r:embed="rId2"/>
          <a:stretch>
            <a:fillRect/>
          </a:stretch>
        </p:blipFill>
        <p:spPr>
          <a:xfrm>
            <a:off x="7467600" y="0"/>
            <a:ext cx="1676400" cy="6858000"/>
          </a:xfrm>
          <a:prstGeom prst="rect">
            <a:avLst/>
          </a:prstGeom>
          <a:noFill/>
        </p:spPr>
      </p:pic>
      <p:sp>
        <p:nvSpPr>
          <p:cNvPr id="6" name="Triangle 5">
            <a:extLst>
              <a:ext uri="{FF2B5EF4-FFF2-40B4-BE49-F238E27FC236}">
                <a16:creationId xmlns:a16="http://schemas.microsoft.com/office/drawing/2014/main" id="{47BD40D6-A6F9-8B8C-560F-0C7A97097E8F}"/>
              </a:ext>
            </a:extLst>
          </p:cNvPr>
          <p:cNvSpPr/>
          <p:nvPr userDrawn="1"/>
        </p:nvSpPr>
        <p:spPr>
          <a:xfrm>
            <a:off x="7466030" y="-9439"/>
            <a:ext cx="1685041" cy="6867440"/>
          </a:xfrm>
          <a:custGeom>
            <a:avLst/>
            <a:gdLst>
              <a:gd name="connsiteX0" fmla="*/ 0 w 2243579"/>
              <a:gd name="connsiteY0" fmla="*/ 0 h 6881568"/>
              <a:gd name="connsiteX1" fmla="*/ 2243579 w 2243579"/>
              <a:gd name="connsiteY1" fmla="*/ 0 h 6881568"/>
              <a:gd name="connsiteX2" fmla="*/ 2243579 w 2243579"/>
              <a:gd name="connsiteY2" fmla="*/ 6881568 h 6881568"/>
              <a:gd name="connsiteX3" fmla="*/ 0 w 2243579"/>
              <a:gd name="connsiteY3" fmla="*/ 6881568 h 6881568"/>
              <a:gd name="connsiteX4" fmla="*/ 0 w 2243579"/>
              <a:gd name="connsiteY4" fmla="*/ 0 h 6881568"/>
              <a:gd name="connsiteX0" fmla="*/ 1300899 w 2243579"/>
              <a:gd name="connsiteY0" fmla="*/ 565608 h 6881568"/>
              <a:gd name="connsiteX1" fmla="*/ 2243579 w 2243579"/>
              <a:gd name="connsiteY1" fmla="*/ 0 h 6881568"/>
              <a:gd name="connsiteX2" fmla="*/ 2243579 w 2243579"/>
              <a:gd name="connsiteY2" fmla="*/ 6881568 h 6881568"/>
              <a:gd name="connsiteX3" fmla="*/ 0 w 2243579"/>
              <a:gd name="connsiteY3" fmla="*/ 6881568 h 6881568"/>
              <a:gd name="connsiteX4" fmla="*/ 1300899 w 2243579"/>
              <a:gd name="connsiteY4" fmla="*/ 565608 h 6881568"/>
              <a:gd name="connsiteX0" fmla="*/ 1602557 w 2243579"/>
              <a:gd name="connsiteY0" fmla="*/ 18854 h 6881568"/>
              <a:gd name="connsiteX1" fmla="*/ 2243579 w 2243579"/>
              <a:gd name="connsiteY1" fmla="*/ 0 h 6881568"/>
              <a:gd name="connsiteX2" fmla="*/ 2243579 w 2243579"/>
              <a:gd name="connsiteY2" fmla="*/ 6881568 h 6881568"/>
              <a:gd name="connsiteX3" fmla="*/ 0 w 2243579"/>
              <a:gd name="connsiteY3" fmla="*/ 6881568 h 6881568"/>
              <a:gd name="connsiteX4" fmla="*/ 1602557 w 2243579"/>
              <a:gd name="connsiteY4" fmla="*/ 18854 h 6881568"/>
              <a:gd name="connsiteX0" fmla="*/ 1319753 w 1960775"/>
              <a:gd name="connsiteY0" fmla="*/ 18854 h 6881568"/>
              <a:gd name="connsiteX1" fmla="*/ 1960775 w 1960775"/>
              <a:gd name="connsiteY1" fmla="*/ 0 h 6881568"/>
              <a:gd name="connsiteX2" fmla="*/ 1960775 w 1960775"/>
              <a:gd name="connsiteY2" fmla="*/ 6881568 h 6881568"/>
              <a:gd name="connsiteX3" fmla="*/ 0 w 1960775"/>
              <a:gd name="connsiteY3" fmla="*/ 6806154 h 6881568"/>
              <a:gd name="connsiteX4" fmla="*/ 1319753 w 1960775"/>
              <a:gd name="connsiteY4" fmla="*/ 18854 h 6881568"/>
              <a:gd name="connsiteX0" fmla="*/ 1593130 w 2234152"/>
              <a:gd name="connsiteY0" fmla="*/ 18854 h 6881569"/>
              <a:gd name="connsiteX1" fmla="*/ 2234152 w 2234152"/>
              <a:gd name="connsiteY1" fmla="*/ 0 h 6881569"/>
              <a:gd name="connsiteX2" fmla="*/ 2234152 w 2234152"/>
              <a:gd name="connsiteY2" fmla="*/ 6881568 h 6881569"/>
              <a:gd name="connsiteX3" fmla="*/ 0 w 2234152"/>
              <a:gd name="connsiteY3" fmla="*/ 6881569 h 6881569"/>
              <a:gd name="connsiteX4" fmla="*/ 1593130 w 2234152"/>
              <a:gd name="connsiteY4" fmla="*/ 18854 h 6881569"/>
              <a:gd name="connsiteX0" fmla="*/ 1583717 w 2234152"/>
              <a:gd name="connsiteY0" fmla="*/ 9420 h 6881569"/>
              <a:gd name="connsiteX1" fmla="*/ 2234152 w 2234152"/>
              <a:gd name="connsiteY1" fmla="*/ 0 h 6881569"/>
              <a:gd name="connsiteX2" fmla="*/ 2234152 w 2234152"/>
              <a:gd name="connsiteY2" fmla="*/ 6881568 h 6881569"/>
              <a:gd name="connsiteX3" fmla="*/ 0 w 2234152"/>
              <a:gd name="connsiteY3" fmla="*/ 6881569 h 6881569"/>
              <a:gd name="connsiteX4" fmla="*/ 1583717 w 2234152"/>
              <a:gd name="connsiteY4" fmla="*/ 9420 h 6881569"/>
              <a:gd name="connsiteX0" fmla="*/ 1583717 w 2243566"/>
              <a:gd name="connsiteY0" fmla="*/ 0 h 6872149"/>
              <a:gd name="connsiteX1" fmla="*/ 2243566 w 2243566"/>
              <a:gd name="connsiteY1" fmla="*/ 12 h 6872149"/>
              <a:gd name="connsiteX2" fmla="*/ 2234152 w 2243566"/>
              <a:gd name="connsiteY2" fmla="*/ 6872148 h 6872149"/>
              <a:gd name="connsiteX3" fmla="*/ 0 w 2243566"/>
              <a:gd name="connsiteY3" fmla="*/ 6872149 h 6872149"/>
              <a:gd name="connsiteX4" fmla="*/ 1583717 w 2243566"/>
              <a:gd name="connsiteY4" fmla="*/ 0 h 68721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3566" h="6872149">
                <a:moveTo>
                  <a:pt x="1583717" y="0"/>
                </a:moveTo>
                <a:lnTo>
                  <a:pt x="2243566" y="12"/>
                </a:lnTo>
                <a:lnTo>
                  <a:pt x="2234152" y="6872148"/>
                </a:lnTo>
                <a:lnTo>
                  <a:pt x="0" y="6872149"/>
                </a:lnTo>
                <a:lnTo>
                  <a:pt x="1583717" y="0"/>
                </a:lnTo>
                <a:close/>
              </a:path>
            </a:pathLst>
          </a:custGeom>
          <a:solidFill>
            <a:srgbClr val="CFB9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 name="Title 6">
            <a:extLst>
              <a:ext uri="{FF2B5EF4-FFF2-40B4-BE49-F238E27FC236}">
                <a16:creationId xmlns:a16="http://schemas.microsoft.com/office/drawing/2014/main" id="{11870E27-202E-F717-3FB6-D69451DF1391}"/>
              </a:ext>
            </a:extLst>
          </p:cNvPr>
          <p:cNvSpPr>
            <a:spLocks noGrp="1"/>
          </p:cNvSpPr>
          <p:nvPr>
            <p:ph type="title" hasCustomPrompt="1"/>
          </p:nvPr>
        </p:nvSpPr>
        <p:spPr>
          <a:xfrm>
            <a:off x="603803" y="2466281"/>
            <a:ext cx="5986234" cy="719757"/>
          </a:xfrm>
        </p:spPr>
        <p:txBody>
          <a:bodyPr>
            <a:noAutofit/>
          </a:bodyPr>
          <a:lstStyle>
            <a:lvl1pPr>
              <a:defRPr sz="7200" cap="none">
                <a:solidFill>
                  <a:schemeClr val="bg1"/>
                </a:solidFill>
              </a:defRPr>
            </a:lvl1pPr>
          </a:lstStyle>
          <a:p>
            <a:r>
              <a:rPr lang="en-US"/>
              <a:t>THANK YOU</a:t>
            </a:r>
          </a:p>
        </p:txBody>
      </p:sp>
      <p:sp>
        <p:nvSpPr>
          <p:cNvPr id="9" name="Text Placeholder 8">
            <a:extLst>
              <a:ext uri="{FF2B5EF4-FFF2-40B4-BE49-F238E27FC236}">
                <a16:creationId xmlns:a16="http://schemas.microsoft.com/office/drawing/2014/main" id="{3F3E966E-ACAB-E285-70D0-66AC08DF1386}"/>
              </a:ext>
            </a:extLst>
          </p:cNvPr>
          <p:cNvSpPr>
            <a:spLocks noGrp="1"/>
          </p:cNvSpPr>
          <p:nvPr>
            <p:ph type="body" sz="quarter" idx="10" hasCustomPrompt="1"/>
          </p:nvPr>
        </p:nvSpPr>
        <p:spPr>
          <a:xfrm>
            <a:off x="693255" y="3434011"/>
            <a:ext cx="5905925" cy="449263"/>
          </a:xfrm>
        </p:spPr>
        <p:txBody>
          <a:bodyPr>
            <a:normAutofit/>
          </a:bodyPr>
          <a:lstStyle>
            <a:lvl1pPr marL="0" indent="0">
              <a:buFontTx/>
              <a:buNone/>
              <a:defRPr sz="1800">
                <a:solidFill>
                  <a:schemeClr val="bg2"/>
                </a:solidFill>
                <a:latin typeface="+mn-lt"/>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a:t>Click to add contact info</a:t>
            </a:r>
          </a:p>
        </p:txBody>
      </p:sp>
      <p:pic>
        <p:nvPicPr>
          <p:cNvPr id="3" name="Purdue Logo" descr="Purdue Logo">
            <a:extLst>
              <a:ext uri="{FF2B5EF4-FFF2-40B4-BE49-F238E27FC236}">
                <a16:creationId xmlns:a16="http://schemas.microsoft.com/office/drawing/2014/main" id="{7C34ED6E-B67E-0025-71C7-DB53F4649689}"/>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67443" y="5853639"/>
            <a:ext cx="2164600" cy="387457"/>
          </a:xfrm>
          <a:prstGeom prst="rect">
            <a:avLst/>
          </a:prstGeom>
        </p:spPr>
      </p:pic>
    </p:spTree>
    <p:extLst>
      <p:ext uri="{BB962C8B-B14F-4D97-AF65-F5344CB8AC3E}">
        <p14:creationId xmlns:p14="http://schemas.microsoft.com/office/powerpoint/2010/main" val="70365397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End Slide - Gold">
    <p:bg>
      <p:bgPr>
        <a:solidFill>
          <a:schemeClr val="accent1"/>
        </a:solidFill>
        <a:effectLst/>
      </p:bgPr>
    </p:bg>
    <p:spTree>
      <p:nvGrpSpPr>
        <p:cNvPr id="1" name=""/>
        <p:cNvGrpSpPr/>
        <p:nvPr/>
      </p:nvGrpSpPr>
      <p:grpSpPr>
        <a:xfrm>
          <a:off x="0" y="0"/>
          <a:ext cx="0" cy="0"/>
          <a:chOff x="0" y="0"/>
          <a:chExt cx="0" cy="0"/>
        </a:xfrm>
      </p:grpSpPr>
      <p:pic>
        <p:nvPicPr>
          <p:cNvPr id="2" name="Black Triangle">
            <a:extLst>
              <a:ext uri="{FF2B5EF4-FFF2-40B4-BE49-F238E27FC236}">
                <a16:creationId xmlns:a16="http://schemas.microsoft.com/office/drawing/2014/main" id="{E6FF8326-7C7F-B6EE-5081-7AD19B61BF99}"/>
              </a:ext>
            </a:extLst>
          </p:cNvPr>
          <p:cNvPicPr>
            <a:picLocks noChangeAspect="1"/>
          </p:cNvPicPr>
          <p:nvPr userDrawn="1"/>
        </p:nvPicPr>
        <p:blipFill>
          <a:blip r:embed="rId2"/>
          <a:stretch>
            <a:fillRect/>
          </a:stretch>
        </p:blipFill>
        <p:spPr>
          <a:xfrm>
            <a:off x="7467600" y="0"/>
            <a:ext cx="1676400" cy="6858000"/>
          </a:xfrm>
          <a:prstGeom prst="rect">
            <a:avLst/>
          </a:prstGeom>
          <a:noFill/>
        </p:spPr>
      </p:pic>
      <p:sp>
        <p:nvSpPr>
          <p:cNvPr id="3" name="Title 6">
            <a:extLst>
              <a:ext uri="{FF2B5EF4-FFF2-40B4-BE49-F238E27FC236}">
                <a16:creationId xmlns:a16="http://schemas.microsoft.com/office/drawing/2014/main" id="{1648B145-A545-0D6D-AFF0-0F715C90759F}"/>
              </a:ext>
            </a:extLst>
          </p:cNvPr>
          <p:cNvSpPr>
            <a:spLocks noGrp="1"/>
          </p:cNvSpPr>
          <p:nvPr>
            <p:ph type="title" hasCustomPrompt="1"/>
          </p:nvPr>
        </p:nvSpPr>
        <p:spPr>
          <a:xfrm>
            <a:off x="603803" y="2466281"/>
            <a:ext cx="5986234" cy="719757"/>
          </a:xfrm>
        </p:spPr>
        <p:txBody>
          <a:bodyPr>
            <a:noAutofit/>
          </a:bodyPr>
          <a:lstStyle>
            <a:lvl1pPr>
              <a:defRPr sz="7200" cap="none">
                <a:solidFill>
                  <a:schemeClr val="tx1"/>
                </a:solidFill>
              </a:defRPr>
            </a:lvl1pPr>
          </a:lstStyle>
          <a:p>
            <a:r>
              <a:rPr lang="en-US"/>
              <a:t>THANK YOU</a:t>
            </a:r>
          </a:p>
        </p:txBody>
      </p:sp>
      <p:sp>
        <p:nvSpPr>
          <p:cNvPr id="5" name="Text Placeholder 8">
            <a:extLst>
              <a:ext uri="{FF2B5EF4-FFF2-40B4-BE49-F238E27FC236}">
                <a16:creationId xmlns:a16="http://schemas.microsoft.com/office/drawing/2014/main" id="{E3D40940-377F-6BBC-02CB-083B672BF56B}"/>
              </a:ext>
            </a:extLst>
          </p:cNvPr>
          <p:cNvSpPr>
            <a:spLocks noGrp="1"/>
          </p:cNvSpPr>
          <p:nvPr>
            <p:ph type="body" sz="quarter" idx="10" hasCustomPrompt="1"/>
          </p:nvPr>
        </p:nvSpPr>
        <p:spPr>
          <a:xfrm>
            <a:off x="693255" y="3434011"/>
            <a:ext cx="5905925" cy="449263"/>
          </a:xfrm>
        </p:spPr>
        <p:txBody>
          <a:bodyPr>
            <a:normAutofit/>
          </a:bodyPr>
          <a:lstStyle>
            <a:lvl1pPr marL="0" indent="0">
              <a:buFontTx/>
              <a:buNone/>
              <a:defRPr sz="1800">
                <a:solidFill>
                  <a:schemeClr val="tx1"/>
                </a:solidFill>
                <a:latin typeface="+mn-lt"/>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a:t>Click to add contact info</a:t>
            </a:r>
          </a:p>
        </p:txBody>
      </p:sp>
      <p:pic>
        <p:nvPicPr>
          <p:cNvPr id="6" name="Purdue Logo" descr="Purdue Logo">
            <a:extLst>
              <a:ext uri="{FF2B5EF4-FFF2-40B4-BE49-F238E27FC236}">
                <a16:creationId xmlns:a16="http://schemas.microsoft.com/office/drawing/2014/main" id="{0A142358-0FE4-9B97-6440-26990DA32966}"/>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67443" y="5843190"/>
            <a:ext cx="2164600" cy="387458"/>
          </a:xfrm>
          <a:prstGeom prst="rect">
            <a:avLst/>
          </a:prstGeom>
        </p:spPr>
      </p:pic>
    </p:spTree>
    <p:extLst>
      <p:ext uri="{BB962C8B-B14F-4D97-AF65-F5344CB8AC3E}">
        <p14:creationId xmlns:p14="http://schemas.microsoft.com/office/powerpoint/2010/main" val="1618025383"/>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with Photo">
    <p:spTree>
      <p:nvGrpSpPr>
        <p:cNvPr id="1" name=""/>
        <p:cNvGrpSpPr/>
        <p:nvPr/>
      </p:nvGrpSpPr>
      <p:grpSpPr>
        <a:xfrm>
          <a:off x="0" y="0"/>
          <a:ext cx="0" cy="0"/>
          <a:chOff x="0" y="0"/>
          <a:chExt cx="0" cy="0"/>
        </a:xfrm>
      </p:grpSpPr>
      <p:sp>
        <p:nvSpPr>
          <p:cNvPr id="5" name="Picture Placeholder 2">
            <a:extLst>
              <a:ext uri="{FF2B5EF4-FFF2-40B4-BE49-F238E27FC236}">
                <a16:creationId xmlns:a16="http://schemas.microsoft.com/office/drawing/2014/main" id="{34176D92-8FAB-782E-E607-5D0C5CC9C2A2}"/>
              </a:ext>
            </a:extLst>
          </p:cNvPr>
          <p:cNvSpPr>
            <a:spLocks noGrp="1"/>
          </p:cNvSpPr>
          <p:nvPr>
            <p:ph type="pic" idx="1"/>
          </p:nvPr>
        </p:nvSpPr>
        <p:spPr>
          <a:xfrm>
            <a:off x="0" y="306111"/>
            <a:ext cx="9144000" cy="6858000"/>
          </a:xfrm>
        </p:spPr>
        <p:txBody>
          <a:bodyPr>
            <a:normAutofit/>
          </a:bodyPr>
          <a:lstStyle>
            <a:lvl1pPr marL="0" indent="0">
              <a:buNone/>
              <a:defRPr sz="15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p>
        </p:txBody>
      </p:sp>
      <p:sp>
        <p:nvSpPr>
          <p:cNvPr id="2" name="Title 1">
            <a:extLst>
              <a:ext uri="{FF2B5EF4-FFF2-40B4-BE49-F238E27FC236}">
                <a16:creationId xmlns:a16="http://schemas.microsoft.com/office/drawing/2014/main" id="{85FDAFB6-8BB6-ADBB-6574-5B0C25E7BDDF}"/>
              </a:ext>
            </a:extLst>
          </p:cNvPr>
          <p:cNvSpPr>
            <a:spLocks noGrp="1"/>
          </p:cNvSpPr>
          <p:nvPr>
            <p:ph type="title"/>
          </p:nvPr>
        </p:nvSpPr>
        <p:spPr>
          <a:xfrm>
            <a:off x="359229" y="5049077"/>
            <a:ext cx="8450036" cy="685801"/>
          </a:xfrm>
        </p:spPr>
        <p:txBody>
          <a:bodyPr>
            <a:normAutofit/>
          </a:bodyPr>
          <a:lstStyle>
            <a:lvl1pPr algn="ctr">
              <a:defRPr sz="4000"/>
            </a:lvl1pPr>
          </a:lstStyle>
          <a:p>
            <a:r>
              <a:rPr lang="en-US"/>
              <a:t>Click to edit Master title style</a:t>
            </a:r>
          </a:p>
        </p:txBody>
      </p:sp>
      <p:sp>
        <p:nvSpPr>
          <p:cNvPr id="6" name="Text Placeholder 8">
            <a:extLst>
              <a:ext uri="{FF2B5EF4-FFF2-40B4-BE49-F238E27FC236}">
                <a16:creationId xmlns:a16="http://schemas.microsoft.com/office/drawing/2014/main" id="{5FF931D0-D7E7-D9E1-3CCC-83299A09228A}"/>
              </a:ext>
            </a:extLst>
          </p:cNvPr>
          <p:cNvSpPr>
            <a:spLocks noGrp="1"/>
          </p:cNvSpPr>
          <p:nvPr>
            <p:ph type="body" sz="quarter" idx="10" hasCustomPrompt="1"/>
          </p:nvPr>
        </p:nvSpPr>
        <p:spPr>
          <a:xfrm>
            <a:off x="359229" y="5754757"/>
            <a:ext cx="8450036" cy="449263"/>
          </a:xfrm>
        </p:spPr>
        <p:txBody>
          <a:bodyPr>
            <a:noAutofit/>
          </a:bodyPr>
          <a:lstStyle>
            <a:lvl1pPr marL="0" indent="0" algn="ctr">
              <a:buFontTx/>
              <a:buNone/>
              <a:defRPr sz="2000" b="1">
                <a:solidFill>
                  <a:schemeClr val="tx1"/>
                </a:solidFill>
                <a:latin typeface="+mn-lt"/>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a:t>Click to edit Subtitle style</a:t>
            </a:r>
          </a:p>
        </p:txBody>
      </p:sp>
      <p:sp>
        <p:nvSpPr>
          <p:cNvPr id="3" name="Slide Number Placeholder 7">
            <a:extLst>
              <a:ext uri="{FF2B5EF4-FFF2-40B4-BE49-F238E27FC236}">
                <a16:creationId xmlns:a16="http://schemas.microsoft.com/office/drawing/2014/main" id="{B24B6A1A-F51F-D953-1FB8-E1E043C75A4B}"/>
              </a:ext>
            </a:extLst>
          </p:cNvPr>
          <p:cNvSpPr>
            <a:spLocks noGrp="1"/>
          </p:cNvSpPr>
          <p:nvPr>
            <p:ph type="sldNum" sz="quarter" idx="19"/>
          </p:nvPr>
        </p:nvSpPr>
        <p:spPr>
          <a:xfrm>
            <a:off x="7914444" y="6397674"/>
            <a:ext cx="914400" cy="320040"/>
          </a:xfrm>
        </p:spPr>
        <p:txBody>
          <a:bodyPr/>
          <a:lstStyle/>
          <a:p>
            <a:fld id="{6D22F896-40B5-4ADD-8801-0D06FADFA095}" type="slidenum">
              <a:rPr lang="en-US" smtClean="0"/>
              <a:pPr/>
              <a:t>‹#›</a:t>
            </a:fld>
            <a:endParaRPr lang="en-US"/>
          </a:p>
        </p:txBody>
      </p:sp>
    </p:spTree>
    <p:extLst>
      <p:ext uri="{BB962C8B-B14F-4D97-AF65-F5344CB8AC3E}">
        <p14:creationId xmlns:p14="http://schemas.microsoft.com/office/powerpoint/2010/main" val="35866111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hoto">
    <p:bg>
      <p:bgPr>
        <a:solidFill>
          <a:schemeClr val="bg1"/>
        </a:solidFill>
        <a:effectLst/>
      </p:bgPr>
    </p:bg>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DC36684E-7DEE-F47A-FA01-89E8EC8104A0}"/>
              </a:ext>
            </a:extLst>
          </p:cNvPr>
          <p:cNvSpPr>
            <a:spLocks noGrp="1"/>
          </p:cNvSpPr>
          <p:nvPr>
            <p:ph type="pic" sz="quarter" idx="11"/>
          </p:nvPr>
        </p:nvSpPr>
        <p:spPr>
          <a:xfrm>
            <a:off x="0" y="-9525"/>
            <a:ext cx="9144000" cy="6892463"/>
          </a:xfrm>
          <a:ln>
            <a:noFill/>
          </a:ln>
        </p:spPr>
        <p:txBody>
          <a:bodyPr/>
          <a:lstStyle/>
          <a:p>
            <a:r>
              <a:rPr lang="en-US"/>
              <a:t>Click icon to add picture</a:t>
            </a:r>
          </a:p>
        </p:txBody>
      </p:sp>
      <p:sp>
        <p:nvSpPr>
          <p:cNvPr id="4" name="Slide Number Placeholder 7">
            <a:extLst>
              <a:ext uri="{FF2B5EF4-FFF2-40B4-BE49-F238E27FC236}">
                <a16:creationId xmlns:a16="http://schemas.microsoft.com/office/drawing/2014/main" id="{C2F29188-94CE-DDF5-F8EC-ECF3B8A63D54}"/>
              </a:ext>
            </a:extLst>
          </p:cNvPr>
          <p:cNvSpPr>
            <a:spLocks noGrp="1"/>
          </p:cNvSpPr>
          <p:nvPr>
            <p:ph type="sldNum" sz="quarter" idx="19"/>
          </p:nvPr>
        </p:nvSpPr>
        <p:spPr>
          <a:xfrm>
            <a:off x="7914444" y="6397674"/>
            <a:ext cx="914400" cy="320040"/>
          </a:xfrm>
        </p:spPr>
        <p:txBody>
          <a:bodyPr/>
          <a:lstStyle/>
          <a:p>
            <a:fld id="{6D22F896-40B5-4ADD-8801-0D06FADFA095}" type="slidenum">
              <a:rPr lang="en-US" smtClean="0"/>
              <a:pPr/>
              <a:t>‹#›</a:t>
            </a:fld>
            <a:endParaRPr lang="en-US"/>
          </a:p>
        </p:txBody>
      </p:sp>
    </p:spTree>
    <p:extLst>
      <p:ext uri="{BB962C8B-B14F-4D97-AF65-F5344CB8AC3E}">
        <p14:creationId xmlns:p14="http://schemas.microsoft.com/office/powerpoint/2010/main" val="26042123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with Copy">
    <p:spTree>
      <p:nvGrpSpPr>
        <p:cNvPr id="1" name=""/>
        <p:cNvGrpSpPr/>
        <p:nvPr/>
      </p:nvGrpSpPr>
      <p:grpSpPr>
        <a:xfrm>
          <a:off x="0" y="0"/>
          <a:ext cx="0" cy="0"/>
          <a:chOff x="0" y="0"/>
          <a:chExt cx="0" cy="0"/>
        </a:xfrm>
      </p:grpSpPr>
      <p:pic>
        <p:nvPicPr>
          <p:cNvPr id="3" name="Purdue Logo" descr="Purdue Logo">
            <a:extLst>
              <a:ext uri="{FF2B5EF4-FFF2-40B4-BE49-F238E27FC236}">
                <a16:creationId xmlns:a16="http://schemas.microsoft.com/office/drawing/2014/main" id="{0DA2E29B-51BD-9EF7-2A62-D2F86A01EE5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42900" y="6269785"/>
            <a:ext cx="1722665" cy="308353"/>
          </a:xfrm>
          <a:prstGeom prst="rect">
            <a:avLst/>
          </a:prstGeom>
        </p:spPr>
      </p:pic>
      <p:sp>
        <p:nvSpPr>
          <p:cNvPr id="14" name="Text Placeholder 13">
            <a:extLst>
              <a:ext uri="{FF2B5EF4-FFF2-40B4-BE49-F238E27FC236}">
                <a16:creationId xmlns:a16="http://schemas.microsoft.com/office/drawing/2014/main" id="{EEA1DABA-769B-1407-1BFC-75930C1DE70F}"/>
              </a:ext>
            </a:extLst>
          </p:cNvPr>
          <p:cNvSpPr>
            <a:spLocks noGrp="1"/>
          </p:cNvSpPr>
          <p:nvPr>
            <p:ph type="body" sz="quarter" idx="11" hasCustomPrompt="1"/>
          </p:nvPr>
        </p:nvSpPr>
        <p:spPr>
          <a:xfrm>
            <a:off x="342900" y="954291"/>
            <a:ext cx="8458200" cy="365760"/>
          </a:xfrm>
        </p:spPr>
        <p:txBody>
          <a:bodyPr>
            <a:noAutofit/>
          </a:bodyPr>
          <a:lstStyle>
            <a:lvl1pPr marL="0" indent="0" algn="l">
              <a:buNone/>
              <a:defRPr sz="2000" baseline="0">
                <a:solidFill>
                  <a:schemeClr val="accent4">
                    <a:lumMod val="65000"/>
                  </a:schemeClr>
                </a:solidFill>
                <a:latin typeface="Franklin Gothic Medium Cond" panose="020B0606030402020204" pitchFamily="34" charset="0"/>
              </a:defRPr>
            </a:lvl1pPr>
          </a:lstStyle>
          <a:p>
            <a:pPr lvl="0"/>
            <a:r>
              <a:rPr lang="en-US"/>
              <a:t>Click to add subhead</a:t>
            </a:r>
          </a:p>
        </p:txBody>
      </p:sp>
      <p:sp>
        <p:nvSpPr>
          <p:cNvPr id="13" name="Text Placeholder 11">
            <a:extLst>
              <a:ext uri="{FF2B5EF4-FFF2-40B4-BE49-F238E27FC236}">
                <a16:creationId xmlns:a16="http://schemas.microsoft.com/office/drawing/2014/main" id="{6A937CB7-FF71-AF7C-945C-0E285D7B2D54}"/>
              </a:ext>
            </a:extLst>
          </p:cNvPr>
          <p:cNvSpPr>
            <a:spLocks noGrp="1"/>
          </p:cNvSpPr>
          <p:nvPr>
            <p:ph type="body" sz="quarter" idx="10"/>
          </p:nvPr>
        </p:nvSpPr>
        <p:spPr>
          <a:xfrm>
            <a:off x="342900" y="1543324"/>
            <a:ext cx="8450035" cy="4454706"/>
          </a:xfrm>
        </p:spPr>
        <p:txBody>
          <a:bodyPr numCol="1">
            <a:noAutofit/>
          </a:bodyPr>
          <a:lstStyle>
            <a:lvl1pPr marL="0" indent="0" algn="l" fontAlgn="t">
              <a:buFontTx/>
              <a:buNone/>
              <a:defRPr sz="1800" baseline="0">
                <a:latin typeface="Franklin Gothic Book" panose="020B0503020102020204" pitchFamily="34" charset="0"/>
              </a:defRPr>
            </a:lvl1pPr>
            <a:lvl2pPr marL="342900" indent="0" algn="l">
              <a:buFontTx/>
              <a:buNone/>
              <a:defRPr sz="1350"/>
            </a:lvl2pPr>
            <a:lvl3pPr marL="685800" indent="0" algn="l">
              <a:buFontTx/>
              <a:buNone/>
              <a:defRPr sz="1350"/>
            </a:lvl3pPr>
            <a:lvl4pPr marL="1028700" indent="0" algn="l">
              <a:buFontTx/>
              <a:buNone/>
              <a:defRPr sz="1350"/>
            </a:lvl4pPr>
            <a:lvl5pPr marL="1371600" indent="0" algn="l">
              <a:buFontTx/>
              <a:buNone/>
              <a:defRPr sz="1350"/>
            </a:lvl5pPr>
          </a:lstStyle>
          <a:p>
            <a:pPr lvl="0"/>
            <a:r>
              <a:rPr lang="en-US"/>
              <a:t>Click to edit Master text styles</a:t>
            </a:r>
          </a:p>
        </p:txBody>
      </p:sp>
      <p:sp>
        <p:nvSpPr>
          <p:cNvPr id="7" name="Title 6">
            <a:extLst>
              <a:ext uri="{FF2B5EF4-FFF2-40B4-BE49-F238E27FC236}">
                <a16:creationId xmlns:a16="http://schemas.microsoft.com/office/drawing/2014/main" id="{99AF8687-CA4E-66EB-17A8-BE41F3023085}"/>
              </a:ext>
            </a:extLst>
          </p:cNvPr>
          <p:cNvSpPr>
            <a:spLocks noGrp="1"/>
          </p:cNvSpPr>
          <p:nvPr>
            <p:ph type="title"/>
          </p:nvPr>
        </p:nvSpPr>
        <p:spPr/>
        <p:txBody>
          <a:bodyPr/>
          <a:lstStyle/>
          <a:p>
            <a:r>
              <a:rPr lang="en-US"/>
              <a:t>Click to edit Master title style</a:t>
            </a:r>
          </a:p>
        </p:txBody>
      </p:sp>
      <p:sp>
        <p:nvSpPr>
          <p:cNvPr id="4" name="Slide Number Placeholder 7">
            <a:extLst>
              <a:ext uri="{FF2B5EF4-FFF2-40B4-BE49-F238E27FC236}">
                <a16:creationId xmlns:a16="http://schemas.microsoft.com/office/drawing/2014/main" id="{F8BDE95A-AB09-FFEA-8B85-05759E445B26}"/>
              </a:ext>
            </a:extLst>
          </p:cNvPr>
          <p:cNvSpPr>
            <a:spLocks noGrp="1"/>
          </p:cNvSpPr>
          <p:nvPr>
            <p:ph type="sldNum" sz="quarter" idx="19"/>
          </p:nvPr>
        </p:nvSpPr>
        <p:spPr>
          <a:xfrm>
            <a:off x="7914444" y="6397674"/>
            <a:ext cx="914400" cy="320040"/>
          </a:xfrm>
        </p:spPr>
        <p:txBody>
          <a:bodyPr/>
          <a:lstStyle/>
          <a:p>
            <a:fld id="{6D22F896-40B5-4ADD-8801-0D06FADFA095}" type="slidenum">
              <a:rPr lang="en-US" smtClean="0"/>
              <a:pPr/>
              <a:t>‹#›</a:t>
            </a:fld>
            <a:endParaRPr lang="en-US"/>
          </a:p>
        </p:txBody>
      </p:sp>
    </p:spTree>
    <p:extLst>
      <p:ext uri="{BB962C8B-B14F-4D97-AF65-F5344CB8AC3E}">
        <p14:creationId xmlns:p14="http://schemas.microsoft.com/office/powerpoint/2010/main" val="3628432518"/>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with Copy - 2 Column">
    <p:spTree>
      <p:nvGrpSpPr>
        <p:cNvPr id="1" name=""/>
        <p:cNvGrpSpPr/>
        <p:nvPr/>
      </p:nvGrpSpPr>
      <p:grpSpPr>
        <a:xfrm>
          <a:off x="0" y="0"/>
          <a:ext cx="0" cy="0"/>
          <a:chOff x="0" y="0"/>
          <a:chExt cx="0" cy="0"/>
        </a:xfrm>
      </p:grpSpPr>
      <p:pic>
        <p:nvPicPr>
          <p:cNvPr id="3" name="Purdue Logo" descr="Purdue Logo">
            <a:extLst>
              <a:ext uri="{FF2B5EF4-FFF2-40B4-BE49-F238E27FC236}">
                <a16:creationId xmlns:a16="http://schemas.microsoft.com/office/drawing/2014/main" id="{0DA2E29B-51BD-9EF7-2A62-D2F86A01EE5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42900" y="6269785"/>
            <a:ext cx="1722665" cy="308353"/>
          </a:xfrm>
          <a:prstGeom prst="rect">
            <a:avLst/>
          </a:prstGeom>
        </p:spPr>
      </p:pic>
      <p:sp>
        <p:nvSpPr>
          <p:cNvPr id="14" name="Text Placeholder 13">
            <a:extLst>
              <a:ext uri="{FF2B5EF4-FFF2-40B4-BE49-F238E27FC236}">
                <a16:creationId xmlns:a16="http://schemas.microsoft.com/office/drawing/2014/main" id="{EEA1DABA-769B-1407-1BFC-75930C1DE70F}"/>
              </a:ext>
            </a:extLst>
          </p:cNvPr>
          <p:cNvSpPr>
            <a:spLocks noGrp="1"/>
          </p:cNvSpPr>
          <p:nvPr>
            <p:ph type="body" sz="quarter" idx="11" hasCustomPrompt="1"/>
          </p:nvPr>
        </p:nvSpPr>
        <p:spPr>
          <a:xfrm>
            <a:off x="342900" y="954291"/>
            <a:ext cx="8458200" cy="365760"/>
          </a:xfrm>
        </p:spPr>
        <p:txBody>
          <a:bodyPr>
            <a:noAutofit/>
          </a:bodyPr>
          <a:lstStyle>
            <a:lvl1pPr marL="0" indent="0" algn="l">
              <a:buNone/>
              <a:defRPr sz="2000" baseline="0">
                <a:solidFill>
                  <a:schemeClr val="accent4">
                    <a:lumMod val="65000"/>
                  </a:schemeClr>
                </a:solidFill>
                <a:latin typeface="Franklin Gothic Medium Cond" panose="020B0606030402020204" pitchFamily="34" charset="0"/>
              </a:defRPr>
            </a:lvl1pPr>
          </a:lstStyle>
          <a:p>
            <a:pPr lvl="0"/>
            <a:r>
              <a:rPr lang="en-US"/>
              <a:t>Click to add subhead</a:t>
            </a:r>
          </a:p>
        </p:txBody>
      </p:sp>
      <p:sp>
        <p:nvSpPr>
          <p:cNvPr id="13" name="Text Placeholder 11">
            <a:extLst>
              <a:ext uri="{FF2B5EF4-FFF2-40B4-BE49-F238E27FC236}">
                <a16:creationId xmlns:a16="http://schemas.microsoft.com/office/drawing/2014/main" id="{6A937CB7-FF71-AF7C-945C-0E285D7B2D54}"/>
              </a:ext>
            </a:extLst>
          </p:cNvPr>
          <p:cNvSpPr>
            <a:spLocks noGrp="1"/>
          </p:cNvSpPr>
          <p:nvPr>
            <p:ph type="body" sz="quarter" idx="10"/>
          </p:nvPr>
        </p:nvSpPr>
        <p:spPr>
          <a:xfrm>
            <a:off x="342900" y="1543324"/>
            <a:ext cx="8450035" cy="4454706"/>
          </a:xfrm>
        </p:spPr>
        <p:txBody>
          <a:bodyPr numCol="1">
            <a:noAutofit/>
          </a:bodyPr>
          <a:lstStyle>
            <a:lvl1pPr marL="0" indent="0" algn="l" fontAlgn="t">
              <a:buFontTx/>
              <a:buNone/>
              <a:defRPr sz="1800" baseline="0">
                <a:latin typeface="Franklin Gothic Book" panose="020B0503020102020204" pitchFamily="34" charset="0"/>
              </a:defRPr>
            </a:lvl1pPr>
            <a:lvl2pPr marL="342900" indent="0" algn="l">
              <a:buFontTx/>
              <a:buNone/>
              <a:defRPr sz="1350"/>
            </a:lvl2pPr>
            <a:lvl3pPr marL="685800" indent="0" algn="l">
              <a:buFontTx/>
              <a:buNone/>
              <a:defRPr sz="1350"/>
            </a:lvl3pPr>
            <a:lvl4pPr marL="1028700" indent="0" algn="l">
              <a:buFontTx/>
              <a:buNone/>
              <a:defRPr sz="1350"/>
            </a:lvl4pPr>
            <a:lvl5pPr marL="1371600" indent="0" algn="l">
              <a:buFontTx/>
              <a:buNone/>
              <a:defRPr sz="1350"/>
            </a:lvl5pPr>
          </a:lstStyle>
          <a:p>
            <a:pPr lvl="0"/>
            <a:r>
              <a:rPr lang="en-US"/>
              <a:t>Click to edit Master text styles</a:t>
            </a:r>
          </a:p>
        </p:txBody>
      </p:sp>
      <p:sp>
        <p:nvSpPr>
          <p:cNvPr id="7" name="Title 6">
            <a:extLst>
              <a:ext uri="{FF2B5EF4-FFF2-40B4-BE49-F238E27FC236}">
                <a16:creationId xmlns:a16="http://schemas.microsoft.com/office/drawing/2014/main" id="{99AF8687-CA4E-66EB-17A8-BE41F3023085}"/>
              </a:ext>
            </a:extLst>
          </p:cNvPr>
          <p:cNvSpPr>
            <a:spLocks noGrp="1"/>
          </p:cNvSpPr>
          <p:nvPr>
            <p:ph type="title"/>
          </p:nvPr>
        </p:nvSpPr>
        <p:spPr/>
        <p:txBody>
          <a:bodyPr/>
          <a:lstStyle/>
          <a:p>
            <a:r>
              <a:rPr lang="en-US"/>
              <a:t>Click to edit Master title style</a:t>
            </a:r>
          </a:p>
        </p:txBody>
      </p:sp>
      <p:sp>
        <p:nvSpPr>
          <p:cNvPr id="4" name="Slide Number Placeholder 7">
            <a:extLst>
              <a:ext uri="{FF2B5EF4-FFF2-40B4-BE49-F238E27FC236}">
                <a16:creationId xmlns:a16="http://schemas.microsoft.com/office/drawing/2014/main" id="{E1E5DF0B-F573-AA5E-711E-6103D82B39CC}"/>
              </a:ext>
            </a:extLst>
          </p:cNvPr>
          <p:cNvSpPr>
            <a:spLocks noGrp="1"/>
          </p:cNvSpPr>
          <p:nvPr>
            <p:ph type="sldNum" sz="quarter" idx="19"/>
          </p:nvPr>
        </p:nvSpPr>
        <p:spPr>
          <a:xfrm>
            <a:off x="7914444" y="6397674"/>
            <a:ext cx="914400" cy="320040"/>
          </a:xfrm>
        </p:spPr>
        <p:txBody>
          <a:bodyPr/>
          <a:lstStyle/>
          <a:p>
            <a:fld id="{6D22F896-40B5-4ADD-8801-0D06FADFA095}" type="slidenum">
              <a:rPr lang="en-US" smtClean="0"/>
              <a:pPr/>
              <a:t>‹#›</a:t>
            </a:fld>
            <a:endParaRPr lang="en-US"/>
          </a:p>
        </p:txBody>
      </p:sp>
    </p:spTree>
    <p:extLst>
      <p:ext uri="{BB962C8B-B14F-4D97-AF65-F5344CB8AC3E}">
        <p14:creationId xmlns:p14="http://schemas.microsoft.com/office/powerpoint/2010/main" val="1765872328"/>
      </p:ext>
    </p:extLst>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with Content">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6628D381-488B-4C1C-32F0-1D389C1FF7E3}"/>
              </a:ext>
            </a:extLst>
          </p:cNvPr>
          <p:cNvSpPr>
            <a:spLocks noGrp="1"/>
          </p:cNvSpPr>
          <p:nvPr>
            <p:ph idx="14"/>
          </p:nvPr>
        </p:nvSpPr>
        <p:spPr>
          <a:xfrm>
            <a:off x="351064" y="1543324"/>
            <a:ext cx="8450036" cy="4454706"/>
          </a:xfrm>
        </p:spPr>
        <p:txBody>
          <a:bodyPr>
            <a:normAutofit/>
          </a:bodyPr>
          <a:lstStyle>
            <a:lvl1pPr>
              <a:defRPr sz="1800"/>
            </a:lvl1pPr>
            <a:lvl2pPr>
              <a:defRPr sz="1700"/>
            </a:lvl2pPr>
            <a:lvl3pPr>
              <a:defRPr sz="1600"/>
            </a:lvl3pPr>
            <a:lvl4pPr>
              <a:defRPr sz="1125"/>
            </a:lvl4pPr>
            <a:lvl5pPr>
              <a:defRPr sz="105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p:txBody>
      </p:sp>
      <p:sp>
        <p:nvSpPr>
          <p:cNvPr id="4" name="Title 3">
            <a:extLst>
              <a:ext uri="{FF2B5EF4-FFF2-40B4-BE49-F238E27FC236}">
                <a16:creationId xmlns:a16="http://schemas.microsoft.com/office/drawing/2014/main" id="{15EE0A7E-143D-2A83-397F-55801DA0663E}"/>
              </a:ext>
            </a:extLst>
          </p:cNvPr>
          <p:cNvSpPr>
            <a:spLocks noGrp="1"/>
          </p:cNvSpPr>
          <p:nvPr>
            <p:ph type="title"/>
          </p:nvPr>
        </p:nvSpPr>
        <p:spPr/>
        <p:txBody>
          <a:bodyPr/>
          <a:lstStyle/>
          <a:p>
            <a:r>
              <a:rPr lang="en-US"/>
              <a:t>Click to edit Master title style</a:t>
            </a:r>
          </a:p>
        </p:txBody>
      </p:sp>
      <p:sp>
        <p:nvSpPr>
          <p:cNvPr id="5" name="Text Placeholder 13">
            <a:extLst>
              <a:ext uri="{FF2B5EF4-FFF2-40B4-BE49-F238E27FC236}">
                <a16:creationId xmlns:a16="http://schemas.microsoft.com/office/drawing/2014/main" id="{65EE62C3-A7DA-7701-DE4B-C1A290C4FAE3}"/>
              </a:ext>
            </a:extLst>
          </p:cNvPr>
          <p:cNvSpPr>
            <a:spLocks noGrp="1"/>
          </p:cNvSpPr>
          <p:nvPr>
            <p:ph type="body" sz="quarter" idx="11" hasCustomPrompt="1"/>
          </p:nvPr>
        </p:nvSpPr>
        <p:spPr>
          <a:xfrm>
            <a:off x="342900" y="954291"/>
            <a:ext cx="8458200" cy="365760"/>
          </a:xfrm>
        </p:spPr>
        <p:txBody>
          <a:bodyPr>
            <a:noAutofit/>
          </a:bodyPr>
          <a:lstStyle>
            <a:lvl1pPr marL="0" indent="0" algn="l">
              <a:buNone/>
              <a:defRPr sz="2000" baseline="0">
                <a:solidFill>
                  <a:schemeClr val="accent4">
                    <a:lumMod val="65000"/>
                  </a:schemeClr>
                </a:solidFill>
                <a:latin typeface="Franklin Gothic Medium Cond" panose="020B0606030402020204" pitchFamily="34" charset="0"/>
              </a:defRPr>
            </a:lvl1pPr>
          </a:lstStyle>
          <a:p>
            <a:pPr lvl="0"/>
            <a:r>
              <a:rPr lang="en-US"/>
              <a:t>Click to add subhead</a:t>
            </a:r>
          </a:p>
        </p:txBody>
      </p:sp>
      <p:pic>
        <p:nvPicPr>
          <p:cNvPr id="7" name="Purdue Logo" descr="Purdue Logo">
            <a:extLst>
              <a:ext uri="{FF2B5EF4-FFF2-40B4-BE49-F238E27FC236}">
                <a16:creationId xmlns:a16="http://schemas.microsoft.com/office/drawing/2014/main" id="{E5D3423E-06BB-9735-48C8-9AC2842045A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42900" y="6269785"/>
            <a:ext cx="1722665" cy="308353"/>
          </a:xfrm>
          <a:prstGeom prst="rect">
            <a:avLst/>
          </a:prstGeom>
        </p:spPr>
      </p:pic>
      <p:sp>
        <p:nvSpPr>
          <p:cNvPr id="3" name="Slide Number Placeholder 7">
            <a:extLst>
              <a:ext uri="{FF2B5EF4-FFF2-40B4-BE49-F238E27FC236}">
                <a16:creationId xmlns:a16="http://schemas.microsoft.com/office/drawing/2014/main" id="{B86140A5-FB1E-29CD-2903-B71F8A25D69F}"/>
              </a:ext>
            </a:extLst>
          </p:cNvPr>
          <p:cNvSpPr>
            <a:spLocks noGrp="1"/>
          </p:cNvSpPr>
          <p:nvPr>
            <p:ph type="sldNum" sz="quarter" idx="19"/>
          </p:nvPr>
        </p:nvSpPr>
        <p:spPr>
          <a:xfrm>
            <a:off x="7914444" y="6397674"/>
            <a:ext cx="914400" cy="320040"/>
          </a:xfrm>
        </p:spPr>
        <p:txBody>
          <a:bodyPr/>
          <a:lstStyle/>
          <a:p>
            <a:fld id="{6D22F896-40B5-4ADD-8801-0D06FADFA095}" type="slidenum">
              <a:rPr lang="en-US" smtClean="0"/>
              <a:pPr/>
              <a:t>‹#›</a:t>
            </a:fld>
            <a:endParaRPr lang="en-US"/>
          </a:p>
        </p:txBody>
      </p:sp>
    </p:spTree>
    <p:extLst>
      <p:ext uri="{BB962C8B-B14F-4D97-AF65-F5344CB8AC3E}">
        <p14:creationId xmlns:p14="http://schemas.microsoft.com/office/powerpoint/2010/main" val="1626903686"/>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with Content - 2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C9742D-9D8E-3928-8B2A-C7202DA729E8}"/>
              </a:ext>
            </a:extLst>
          </p:cNvPr>
          <p:cNvSpPr>
            <a:spLocks noGrp="1"/>
          </p:cNvSpPr>
          <p:nvPr>
            <p:ph type="title"/>
          </p:nvPr>
        </p:nvSpPr>
        <p:spPr/>
        <p:txBody>
          <a:bodyPr/>
          <a:lstStyle/>
          <a:p>
            <a:r>
              <a:rPr lang="en-US"/>
              <a:t>Click to edit Master title style</a:t>
            </a:r>
          </a:p>
        </p:txBody>
      </p:sp>
      <p:sp>
        <p:nvSpPr>
          <p:cNvPr id="8" name="Content Placeholder 2">
            <a:extLst>
              <a:ext uri="{FF2B5EF4-FFF2-40B4-BE49-F238E27FC236}">
                <a16:creationId xmlns:a16="http://schemas.microsoft.com/office/drawing/2014/main" id="{2D59E3ED-7921-E7F3-A0A2-0467597EF7ED}"/>
              </a:ext>
            </a:extLst>
          </p:cNvPr>
          <p:cNvSpPr>
            <a:spLocks noGrp="1"/>
          </p:cNvSpPr>
          <p:nvPr>
            <p:ph idx="12"/>
          </p:nvPr>
        </p:nvSpPr>
        <p:spPr>
          <a:xfrm>
            <a:off x="351065" y="1543324"/>
            <a:ext cx="4059877" cy="4390338"/>
          </a:xfrm>
        </p:spPr>
        <p:txBody>
          <a:bodyPr>
            <a:normAutofit/>
          </a:bodyPr>
          <a:lstStyle>
            <a:lvl1pPr>
              <a:defRPr sz="1800"/>
            </a:lvl1pPr>
            <a:lvl2pPr>
              <a:defRPr sz="1700"/>
            </a:lvl2pPr>
            <a:lvl3pPr>
              <a:defRPr sz="1600"/>
            </a:lvl3pPr>
            <a:lvl4pPr>
              <a:defRPr sz="1125"/>
            </a:lvl4pPr>
            <a:lvl5pPr>
              <a:defRPr sz="105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p:txBody>
      </p:sp>
      <p:sp>
        <p:nvSpPr>
          <p:cNvPr id="10" name="Content Placeholder 2">
            <a:extLst>
              <a:ext uri="{FF2B5EF4-FFF2-40B4-BE49-F238E27FC236}">
                <a16:creationId xmlns:a16="http://schemas.microsoft.com/office/drawing/2014/main" id="{8F449F3F-4187-E891-E28D-ABAA40118134}"/>
              </a:ext>
            </a:extLst>
          </p:cNvPr>
          <p:cNvSpPr>
            <a:spLocks noGrp="1"/>
          </p:cNvSpPr>
          <p:nvPr>
            <p:ph idx="13"/>
          </p:nvPr>
        </p:nvSpPr>
        <p:spPr>
          <a:xfrm>
            <a:off x="4731868" y="1543324"/>
            <a:ext cx="4069232" cy="4390338"/>
          </a:xfrm>
        </p:spPr>
        <p:txBody>
          <a:bodyPr>
            <a:normAutofit/>
          </a:bodyPr>
          <a:lstStyle>
            <a:lvl1pPr>
              <a:defRPr sz="1800"/>
            </a:lvl1pPr>
            <a:lvl2pPr>
              <a:defRPr sz="1700"/>
            </a:lvl2pPr>
            <a:lvl3pPr>
              <a:defRPr sz="1600"/>
            </a:lvl3pPr>
            <a:lvl4pPr>
              <a:defRPr sz="1125"/>
            </a:lvl4pPr>
            <a:lvl5pPr>
              <a:defRPr sz="105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p:txBody>
      </p:sp>
      <p:sp>
        <p:nvSpPr>
          <p:cNvPr id="13" name="Text Placeholder 13">
            <a:extLst>
              <a:ext uri="{FF2B5EF4-FFF2-40B4-BE49-F238E27FC236}">
                <a16:creationId xmlns:a16="http://schemas.microsoft.com/office/drawing/2014/main" id="{5FC4CE19-DA95-2729-993D-BB0D45B6B56B}"/>
              </a:ext>
            </a:extLst>
          </p:cNvPr>
          <p:cNvSpPr>
            <a:spLocks noGrp="1"/>
          </p:cNvSpPr>
          <p:nvPr>
            <p:ph type="body" sz="quarter" idx="11" hasCustomPrompt="1"/>
          </p:nvPr>
        </p:nvSpPr>
        <p:spPr>
          <a:xfrm>
            <a:off x="342900" y="954291"/>
            <a:ext cx="8458200" cy="365760"/>
          </a:xfrm>
        </p:spPr>
        <p:txBody>
          <a:bodyPr>
            <a:noAutofit/>
          </a:bodyPr>
          <a:lstStyle>
            <a:lvl1pPr marL="0" indent="0" algn="l">
              <a:buNone/>
              <a:defRPr sz="2000" baseline="0">
                <a:solidFill>
                  <a:schemeClr val="accent4">
                    <a:lumMod val="65000"/>
                  </a:schemeClr>
                </a:solidFill>
                <a:latin typeface="Franklin Gothic Medium Cond" panose="020B0606030402020204" pitchFamily="34" charset="0"/>
              </a:defRPr>
            </a:lvl1pPr>
          </a:lstStyle>
          <a:p>
            <a:pPr lvl="0"/>
            <a:r>
              <a:rPr lang="en-US"/>
              <a:t>Click to add subhead</a:t>
            </a:r>
          </a:p>
        </p:txBody>
      </p:sp>
      <p:pic>
        <p:nvPicPr>
          <p:cNvPr id="4" name="Purdue Logo" descr="Purdue Logo">
            <a:extLst>
              <a:ext uri="{FF2B5EF4-FFF2-40B4-BE49-F238E27FC236}">
                <a16:creationId xmlns:a16="http://schemas.microsoft.com/office/drawing/2014/main" id="{EDABB844-3818-42EE-9372-04EA0739080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42900" y="6269785"/>
            <a:ext cx="1722665" cy="308353"/>
          </a:xfrm>
          <a:prstGeom prst="rect">
            <a:avLst/>
          </a:prstGeom>
        </p:spPr>
      </p:pic>
      <p:sp>
        <p:nvSpPr>
          <p:cNvPr id="5" name="Slide Number Placeholder 7">
            <a:extLst>
              <a:ext uri="{FF2B5EF4-FFF2-40B4-BE49-F238E27FC236}">
                <a16:creationId xmlns:a16="http://schemas.microsoft.com/office/drawing/2014/main" id="{42568921-BC01-91E6-6538-5B226E816FE8}"/>
              </a:ext>
            </a:extLst>
          </p:cNvPr>
          <p:cNvSpPr>
            <a:spLocks noGrp="1"/>
          </p:cNvSpPr>
          <p:nvPr>
            <p:ph type="sldNum" sz="quarter" idx="19"/>
          </p:nvPr>
        </p:nvSpPr>
        <p:spPr>
          <a:xfrm>
            <a:off x="7914444" y="6397674"/>
            <a:ext cx="914400" cy="320040"/>
          </a:xfrm>
        </p:spPr>
        <p:txBody>
          <a:bodyPr/>
          <a:lstStyle/>
          <a:p>
            <a:fld id="{6D22F896-40B5-4ADD-8801-0D06FADFA095}" type="slidenum">
              <a:rPr lang="en-US" smtClean="0"/>
              <a:pPr/>
              <a:t>‹#›</a:t>
            </a:fld>
            <a:endParaRPr lang="en-US"/>
          </a:p>
        </p:txBody>
      </p:sp>
    </p:spTree>
    <p:extLst>
      <p:ext uri="{BB962C8B-B14F-4D97-AF65-F5344CB8AC3E}">
        <p14:creationId xmlns:p14="http://schemas.microsoft.com/office/powerpoint/2010/main" val="36399634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with Content - 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C9742D-9D8E-3928-8B2A-C7202DA729E8}"/>
              </a:ext>
            </a:extLst>
          </p:cNvPr>
          <p:cNvSpPr>
            <a:spLocks noGrp="1"/>
          </p:cNvSpPr>
          <p:nvPr>
            <p:ph type="title"/>
          </p:nvPr>
        </p:nvSpPr>
        <p:spPr/>
        <p:txBody>
          <a:bodyPr/>
          <a:lstStyle/>
          <a:p>
            <a:r>
              <a:rPr lang="en-US"/>
              <a:t>Click to edit Master title style</a:t>
            </a:r>
          </a:p>
        </p:txBody>
      </p:sp>
      <p:sp>
        <p:nvSpPr>
          <p:cNvPr id="8" name="Content Placeholder 2">
            <a:extLst>
              <a:ext uri="{FF2B5EF4-FFF2-40B4-BE49-F238E27FC236}">
                <a16:creationId xmlns:a16="http://schemas.microsoft.com/office/drawing/2014/main" id="{2D59E3ED-7921-E7F3-A0A2-0467597EF7ED}"/>
              </a:ext>
            </a:extLst>
          </p:cNvPr>
          <p:cNvSpPr>
            <a:spLocks noGrp="1"/>
          </p:cNvSpPr>
          <p:nvPr>
            <p:ph idx="12"/>
          </p:nvPr>
        </p:nvSpPr>
        <p:spPr>
          <a:xfrm>
            <a:off x="351066" y="1543324"/>
            <a:ext cx="2630674" cy="4390338"/>
          </a:xfrm>
        </p:spPr>
        <p:txBody>
          <a:bodyPr>
            <a:normAutofit/>
          </a:bodyPr>
          <a:lstStyle>
            <a:lvl1pPr>
              <a:defRPr sz="1800"/>
            </a:lvl1pPr>
            <a:lvl2pPr>
              <a:defRPr sz="1700"/>
            </a:lvl2pPr>
            <a:lvl3pPr>
              <a:defRPr sz="1600"/>
            </a:lvl3pPr>
            <a:lvl4pPr>
              <a:defRPr sz="1125"/>
            </a:lvl4pPr>
            <a:lvl5pPr>
              <a:defRPr sz="105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p:txBody>
      </p:sp>
      <p:sp>
        <p:nvSpPr>
          <p:cNvPr id="11" name="Content Placeholder 2">
            <a:extLst>
              <a:ext uri="{FF2B5EF4-FFF2-40B4-BE49-F238E27FC236}">
                <a16:creationId xmlns:a16="http://schemas.microsoft.com/office/drawing/2014/main" id="{66D77F14-E88B-D0A5-6F63-E4DA45A7CD6B}"/>
              </a:ext>
            </a:extLst>
          </p:cNvPr>
          <p:cNvSpPr>
            <a:spLocks noGrp="1"/>
          </p:cNvSpPr>
          <p:nvPr>
            <p:ph idx="17"/>
          </p:nvPr>
        </p:nvSpPr>
        <p:spPr>
          <a:xfrm>
            <a:off x="3256663" y="1543324"/>
            <a:ext cx="2630674" cy="4390337"/>
          </a:xfrm>
        </p:spPr>
        <p:txBody>
          <a:bodyPr>
            <a:normAutofit/>
          </a:bodyPr>
          <a:lstStyle>
            <a:lvl1pPr>
              <a:defRPr sz="1800"/>
            </a:lvl1pPr>
            <a:lvl2pPr>
              <a:defRPr sz="1700"/>
            </a:lvl2pPr>
            <a:lvl3pPr>
              <a:defRPr sz="1600"/>
            </a:lvl3pPr>
            <a:lvl4pPr>
              <a:defRPr sz="1125"/>
            </a:lvl4pPr>
            <a:lvl5pPr>
              <a:defRPr sz="105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p:txBody>
      </p:sp>
      <p:sp>
        <p:nvSpPr>
          <p:cNvPr id="12" name="Content Placeholder 2">
            <a:extLst>
              <a:ext uri="{FF2B5EF4-FFF2-40B4-BE49-F238E27FC236}">
                <a16:creationId xmlns:a16="http://schemas.microsoft.com/office/drawing/2014/main" id="{5A95E987-1BAB-5DE6-3A52-75935C62985E}"/>
              </a:ext>
            </a:extLst>
          </p:cNvPr>
          <p:cNvSpPr>
            <a:spLocks noGrp="1"/>
          </p:cNvSpPr>
          <p:nvPr>
            <p:ph idx="18"/>
          </p:nvPr>
        </p:nvSpPr>
        <p:spPr>
          <a:xfrm>
            <a:off x="6182353" y="1543323"/>
            <a:ext cx="2630674" cy="4390337"/>
          </a:xfrm>
        </p:spPr>
        <p:txBody>
          <a:bodyPr>
            <a:normAutofit/>
          </a:bodyPr>
          <a:lstStyle>
            <a:lvl1pPr>
              <a:defRPr sz="1800"/>
            </a:lvl1pPr>
            <a:lvl2pPr>
              <a:defRPr sz="1700"/>
            </a:lvl2pPr>
            <a:lvl3pPr>
              <a:defRPr sz="1600"/>
            </a:lvl3pPr>
            <a:lvl4pPr>
              <a:defRPr sz="1125"/>
            </a:lvl4pPr>
            <a:lvl5pPr>
              <a:defRPr sz="105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p:txBody>
      </p:sp>
      <p:sp>
        <p:nvSpPr>
          <p:cNvPr id="13" name="Text Placeholder 13">
            <a:extLst>
              <a:ext uri="{FF2B5EF4-FFF2-40B4-BE49-F238E27FC236}">
                <a16:creationId xmlns:a16="http://schemas.microsoft.com/office/drawing/2014/main" id="{5CA31FF2-2F1A-7D0F-36B0-1773F6A9AB34}"/>
              </a:ext>
            </a:extLst>
          </p:cNvPr>
          <p:cNvSpPr>
            <a:spLocks noGrp="1"/>
          </p:cNvSpPr>
          <p:nvPr>
            <p:ph type="body" sz="quarter" idx="11" hasCustomPrompt="1"/>
          </p:nvPr>
        </p:nvSpPr>
        <p:spPr>
          <a:xfrm>
            <a:off x="342900" y="954291"/>
            <a:ext cx="8458200" cy="365760"/>
          </a:xfrm>
        </p:spPr>
        <p:txBody>
          <a:bodyPr>
            <a:noAutofit/>
          </a:bodyPr>
          <a:lstStyle>
            <a:lvl1pPr marL="0" indent="0" algn="l">
              <a:buNone/>
              <a:defRPr sz="2000" baseline="0">
                <a:solidFill>
                  <a:schemeClr val="accent4">
                    <a:lumMod val="65000"/>
                  </a:schemeClr>
                </a:solidFill>
                <a:latin typeface="Franklin Gothic Medium Cond" panose="020B0606030402020204" pitchFamily="34" charset="0"/>
              </a:defRPr>
            </a:lvl1pPr>
          </a:lstStyle>
          <a:p>
            <a:pPr lvl="0"/>
            <a:r>
              <a:rPr lang="en-US"/>
              <a:t>Click to add subhead</a:t>
            </a:r>
          </a:p>
        </p:txBody>
      </p:sp>
      <p:pic>
        <p:nvPicPr>
          <p:cNvPr id="5" name="Purdue Logo" descr="Purdue Logo">
            <a:extLst>
              <a:ext uri="{FF2B5EF4-FFF2-40B4-BE49-F238E27FC236}">
                <a16:creationId xmlns:a16="http://schemas.microsoft.com/office/drawing/2014/main" id="{ED36B521-DA27-439D-D385-E7825E54C24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42900" y="6269785"/>
            <a:ext cx="1722665" cy="308353"/>
          </a:xfrm>
          <a:prstGeom prst="rect">
            <a:avLst/>
          </a:prstGeom>
        </p:spPr>
      </p:pic>
      <p:sp>
        <p:nvSpPr>
          <p:cNvPr id="3" name="Slide Number Placeholder 7">
            <a:extLst>
              <a:ext uri="{FF2B5EF4-FFF2-40B4-BE49-F238E27FC236}">
                <a16:creationId xmlns:a16="http://schemas.microsoft.com/office/drawing/2014/main" id="{68B2E69B-627D-AF65-CF44-AB5A10C4C2B8}"/>
              </a:ext>
            </a:extLst>
          </p:cNvPr>
          <p:cNvSpPr>
            <a:spLocks noGrp="1"/>
          </p:cNvSpPr>
          <p:nvPr>
            <p:ph type="sldNum" sz="quarter" idx="19"/>
          </p:nvPr>
        </p:nvSpPr>
        <p:spPr>
          <a:xfrm>
            <a:off x="7914444" y="6397674"/>
            <a:ext cx="914400" cy="320040"/>
          </a:xfrm>
        </p:spPr>
        <p:txBody>
          <a:bodyPr/>
          <a:lstStyle/>
          <a:p>
            <a:fld id="{6D22F896-40B5-4ADD-8801-0D06FADFA095}" type="slidenum">
              <a:rPr lang="en-US" smtClean="0"/>
              <a:pPr/>
              <a:t>‹#›</a:t>
            </a:fld>
            <a:endParaRPr lang="en-US"/>
          </a:p>
        </p:txBody>
      </p:sp>
    </p:spTree>
    <p:extLst>
      <p:ext uri="{BB962C8B-B14F-4D97-AF65-F5344CB8AC3E}">
        <p14:creationId xmlns:p14="http://schemas.microsoft.com/office/powerpoint/2010/main" val="16817145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AAF61CC-58D4-72CE-66CA-BFE87D085DCB}"/>
              </a:ext>
            </a:extLst>
          </p:cNvPr>
          <p:cNvSpPr>
            <a:spLocks noGrp="1"/>
          </p:cNvSpPr>
          <p:nvPr>
            <p:ph type="title"/>
          </p:nvPr>
        </p:nvSpPr>
        <p:spPr>
          <a:xfrm>
            <a:off x="351064" y="385004"/>
            <a:ext cx="8450036" cy="589032"/>
          </a:xfrm>
          <a:prstGeom prst="rect">
            <a:avLst/>
          </a:prstGeom>
        </p:spPr>
        <p:txBody>
          <a:bodyPr vert="horz" lIns="91440" tIns="45720" rIns="91440" bIns="45720" rtlCol="0" anchor="ctr">
            <a:normAutofit/>
          </a:bodyPr>
          <a:lstStyle/>
          <a:p>
            <a:r>
              <a:rPr lang="en-US"/>
              <a:t>Click to edit Master slide title</a:t>
            </a:r>
          </a:p>
        </p:txBody>
      </p:sp>
      <p:sp>
        <p:nvSpPr>
          <p:cNvPr id="3" name="Text Placeholder 2">
            <a:extLst>
              <a:ext uri="{FF2B5EF4-FFF2-40B4-BE49-F238E27FC236}">
                <a16:creationId xmlns:a16="http://schemas.microsoft.com/office/drawing/2014/main" id="{41FD4295-B2CD-F1FF-F99B-B267D1740FB9}"/>
              </a:ext>
            </a:extLst>
          </p:cNvPr>
          <p:cNvSpPr>
            <a:spLocks noGrp="1"/>
          </p:cNvSpPr>
          <p:nvPr>
            <p:ph type="body" idx="1"/>
          </p:nvPr>
        </p:nvSpPr>
        <p:spPr>
          <a:xfrm>
            <a:off x="351064" y="1192696"/>
            <a:ext cx="8450036" cy="483799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p:txBody>
      </p:sp>
      <p:sp>
        <p:nvSpPr>
          <p:cNvPr id="4" name="Footer Placeholder 4">
            <a:extLst>
              <a:ext uri="{FF2B5EF4-FFF2-40B4-BE49-F238E27FC236}">
                <a16:creationId xmlns:a16="http://schemas.microsoft.com/office/drawing/2014/main" id="{E191C2C5-CAF1-3874-A893-892353627C65}"/>
              </a:ext>
            </a:extLst>
          </p:cNvPr>
          <p:cNvSpPr>
            <a:spLocks noGrp="1"/>
          </p:cNvSpPr>
          <p:nvPr>
            <p:ph type="ftr" sz="quarter" idx="3"/>
          </p:nvPr>
        </p:nvSpPr>
        <p:spPr>
          <a:xfrm>
            <a:off x="2514600" y="633603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5" name="Slide Number Placeholder 5">
            <a:extLst>
              <a:ext uri="{FF2B5EF4-FFF2-40B4-BE49-F238E27FC236}">
                <a16:creationId xmlns:a16="http://schemas.microsoft.com/office/drawing/2014/main" id="{557D5ADD-79DF-BF6B-2ECC-B0AE9E6731A1}"/>
              </a:ext>
            </a:extLst>
          </p:cNvPr>
          <p:cNvSpPr>
            <a:spLocks noGrp="1"/>
          </p:cNvSpPr>
          <p:nvPr>
            <p:ph type="sldNum" sz="quarter" idx="4"/>
          </p:nvPr>
        </p:nvSpPr>
        <p:spPr>
          <a:xfrm>
            <a:off x="7894124" y="6336714"/>
            <a:ext cx="914400" cy="320040"/>
          </a:xfrm>
          <a:prstGeom prst="rect">
            <a:avLst/>
          </a:prstGeom>
        </p:spPr>
        <p:txBody>
          <a:bodyPr vert="horz" lIns="91440" tIns="45720" rIns="91440" bIns="45720" rtlCol="0" anchor="ctr"/>
          <a:lstStyle>
            <a:lvl1pPr algn="r">
              <a:defRPr sz="1000">
                <a:solidFill>
                  <a:schemeClr val="tx1">
                    <a:tint val="75000"/>
                  </a:schemeClr>
                </a:solidFill>
              </a:defRPr>
            </a:lvl1pPr>
          </a:lstStyle>
          <a:p>
            <a:fld id="{6D22F896-40B5-4ADD-8801-0D06FADFA095}" type="slidenum">
              <a:rPr lang="en-US" dirty="0"/>
              <a:pPr/>
              <a:t>‹#›</a:t>
            </a:fld>
            <a:endParaRPr lang="en-US"/>
          </a:p>
        </p:txBody>
      </p:sp>
    </p:spTree>
    <p:extLst>
      <p:ext uri="{BB962C8B-B14F-4D97-AF65-F5344CB8AC3E}">
        <p14:creationId xmlns:p14="http://schemas.microsoft.com/office/powerpoint/2010/main" val="3825614813"/>
      </p:ext>
    </p:extLst>
  </p:cSld>
  <p:clrMap bg1="lt1" tx1="dk1" bg2="lt2" tx2="dk2" accent1="accent1" accent2="accent2" accent3="accent3" accent4="accent4" accent5="accent5" accent6="accent6" hlink="hlink" folHlink="folHlink"/>
  <p:sldLayoutIdLst>
    <p:sldLayoutId id="2147483649" r:id="rId1"/>
    <p:sldLayoutId id="2147483686" r:id="rId2"/>
    <p:sldLayoutId id="2147483702" r:id="rId3"/>
    <p:sldLayoutId id="2147483708" r:id="rId4"/>
    <p:sldLayoutId id="2147483687" r:id="rId5"/>
    <p:sldLayoutId id="2147483714" r:id="rId6"/>
    <p:sldLayoutId id="2147483688" r:id="rId7"/>
    <p:sldLayoutId id="2147483650" r:id="rId8"/>
    <p:sldLayoutId id="2147483701" r:id="rId9"/>
    <p:sldLayoutId id="2147483711" r:id="rId10"/>
    <p:sldLayoutId id="2147483712" r:id="rId11"/>
    <p:sldLayoutId id="2147483656" r:id="rId12"/>
    <p:sldLayoutId id="2147483706" r:id="rId13"/>
    <p:sldLayoutId id="2147483705" r:id="rId14"/>
    <p:sldLayoutId id="2147483707" r:id="rId15"/>
    <p:sldLayoutId id="2147483713" r:id="rId16"/>
    <p:sldLayoutId id="2147483709" r:id="rId17"/>
    <p:sldLayoutId id="2147483710" r:id="rId18"/>
    <p:sldLayoutId id="2147483653" r:id="rId19"/>
    <p:sldLayoutId id="2147483690" r:id="rId20"/>
    <p:sldLayoutId id="2147483704" r:id="rId21"/>
    <p:sldLayoutId id="2147483692" r:id="rId22"/>
    <p:sldLayoutId id="2147483693" r:id="rId23"/>
    <p:sldLayoutId id="2147483691" r:id="rId24"/>
    <p:sldLayoutId id="2147483703" r:id="rId25"/>
  </p:sldLayoutIdLst>
  <p:hf hdr="0" ftr="0" dt="0"/>
  <p:txStyles>
    <p:titleStyle>
      <a:lvl1pPr algn="l" defTabSz="685800" rtl="0" eaLnBrk="1" fontAlgn="t" latinLnBrk="0" hangingPunct="1">
        <a:lnSpc>
          <a:spcPct val="90000"/>
        </a:lnSpc>
        <a:spcBef>
          <a:spcPct val="0"/>
        </a:spcBef>
        <a:buNone/>
        <a:defRPr lang="en-US" sz="3600" b="0" i="1" kern="1200" cap="none" baseline="0" dirty="0">
          <a:solidFill>
            <a:schemeClr val="tx1"/>
          </a:solidFill>
          <a:latin typeface="Franklin Gothic Medium Cond" panose="020B0606030402020204" pitchFamily="34" charset="0"/>
          <a:ea typeface="+mj-ea"/>
          <a:cs typeface="+mj-cs"/>
        </a:defRPr>
      </a:lvl1pPr>
    </p:titleStyle>
    <p:bodyStyle>
      <a:lvl1pPr marL="171450" indent="-171450" algn="l" defTabSz="685800" rtl="0" eaLnBrk="1" latinLnBrk="0" hangingPunct="1">
        <a:lnSpc>
          <a:spcPct val="90000"/>
        </a:lnSpc>
        <a:spcBef>
          <a:spcPts val="750"/>
        </a:spcBef>
        <a:buFont typeface="Wingdings" pitchFamily="2" charset="2"/>
        <a:buChar char="§"/>
        <a:defRPr sz="1800" b="0" i="0" kern="1200" baseline="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Wingdings" pitchFamily="2" charset="2"/>
        <a:buChar char="§"/>
        <a:defRPr sz="1700" b="0" i="0" kern="1200" baseline="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Wingdings" pitchFamily="2" charset="2"/>
        <a:buChar char="§"/>
        <a:defRPr sz="1600" b="0" i="0" kern="1200" baseline="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Wingdings" pitchFamily="2" charset="2"/>
        <a:buChar char="§"/>
        <a:defRPr sz="1200" b="0" i="0" kern="1200" baseline="0">
          <a:solidFill>
            <a:schemeClr val="tx1"/>
          </a:solidFill>
          <a:latin typeface="+mn-lt"/>
          <a:ea typeface="+mn-ea"/>
          <a:cs typeface="+mn-cs"/>
        </a:defRPr>
      </a:lvl4pPr>
      <a:lvl5pPr marL="1371600" indent="0" algn="l" defTabSz="685800" rtl="0" eaLnBrk="1" latinLnBrk="0" hangingPunct="1">
        <a:lnSpc>
          <a:spcPct val="90000"/>
        </a:lnSpc>
        <a:spcBef>
          <a:spcPts val="375"/>
        </a:spcBef>
        <a:buFont typeface="Wingdings" pitchFamily="2" charset="2"/>
        <a:buNone/>
        <a:defRPr sz="1050" b="0" i="0" kern="1200" baseline="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tags" Target="../tags/tag2.xml"/><Relationship Id="rId1" Type="http://schemas.openxmlformats.org/officeDocument/2006/relationships/tags" Target="../tags/tag1.xml"/><Relationship Id="rId5" Type="http://schemas.openxmlformats.org/officeDocument/2006/relationships/image" Target="../media/image12.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180.png"/><Relationship Id="rId3" Type="http://schemas.openxmlformats.org/officeDocument/2006/relationships/image" Target="../media/image14.png"/><Relationship Id="rId7" Type="http://schemas.openxmlformats.org/officeDocument/2006/relationships/image" Target="../media/image160.png"/><Relationship Id="rId12" Type="http://schemas.openxmlformats.org/officeDocument/2006/relationships/slide" Target="slide23.xml"/><Relationship Id="rId2" Type="http://schemas.openxmlformats.org/officeDocument/2006/relationships/image" Target="../media/image13.png"/><Relationship Id="rId16" Type="http://schemas.openxmlformats.org/officeDocument/2006/relationships/image" Target="../media/image190.png"/><Relationship Id="rId1" Type="http://schemas.openxmlformats.org/officeDocument/2006/relationships/slideLayout" Target="../slideLayouts/slideLayout14.xml"/><Relationship Id="rId6" Type="http://schemas.openxmlformats.org/officeDocument/2006/relationships/slide" Target="slide25.xml"/><Relationship Id="rId11" Type="http://schemas.openxmlformats.org/officeDocument/2006/relationships/image" Target="../media/image18.png"/><Relationship Id="rId5" Type="http://schemas.openxmlformats.org/officeDocument/2006/relationships/image" Target="../media/image16.png"/><Relationship Id="rId15" Type="http://schemas.openxmlformats.org/officeDocument/2006/relationships/slide" Target="slide24.xml"/><Relationship Id="rId10" Type="http://schemas.openxmlformats.org/officeDocument/2006/relationships/image" Target="../media/image170.png"/><Relationship Id="rId4" Type="http://schemas.openxmlformats.org/officeDocument/2006/relationships/image" Target="../media/image15.png"/><Relationship Id="rId9" Type="http://schemas.openxmlformats.org/officeDocument/2006/relationships/slide" Target="slide22.xml"/><Relationship Id="rId1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8.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4.xml"/><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8" Type="http://schemas.microsoft.com/office/2007/relationships/diagramDrawing" Target="../diagrams/drawing4.xml"/><Relationship Id="rId13" Type="http://schemas.microsoft.com/office/2007/relationships/diagramDrawing" Target="../diagrams/drawing5.xml"/><Relationship Id="rId3" Type="http://schemas.openxmlformats.org/officeDocument/2006/relationships/notesSlide" Target="../notesSlides/notesSlide2.xml"/><Relationship Id="rId7" Type="http://schemas.openxmlformats.org/officeDocument/2006/relationships/diagramColors" Target="../diagrams/colors4.xml"/><Relationship Id="rId12" Type="http://schemas.openxmlformats.org/officeDocument/2006/relationships/diagramColors" Target="../diagrams/colors5.xml"/><Relationship Id="rId2" Type="http://schemas.openxmlformats.org/officeDocument/2006/relationships/slideLayout" Target="../slideLayouts/slideLayout8.xml"/><Relationship Id="rId1" Type="http://schemas.openxmlformats.org/officeDocument/2006/relationships/themeOverride" Target="../theme/themeOverride1.xml"/><Relationship Id="rId6" Type="http://schemas.openxmlformats.org/officeDocument/2006/relationships/diagramQuickStyle" Target="../diagrams/quickStyle4.xml"/><Relationship Id="rId11" Type="http://schemas.openxmlformats.org/officeDocument/2006/relationships/diagramQuickStyle" Target="../diagrams/quickStyle5.xml"/><Relationship Id="rId5" Type="http://schemas.openxmlformats.org/officeDocument/2006/relationships/diagramLayout" Target="../diagrams/layout4.xml"/><Relationship Id="rId10" Type="http://schemas.openxmlformats.org/officeDocument/2006/relationships/diagramLayout" Target="../diagrams/layout5.xml"/><Relationship Id="rId4" Type="http://schemas.openxmlformats.org/officeDocument/2006/relationships/diagramData" Target="../diagrams/data4.xml"/><Relationship Id="rId9" Type="http://schemas.openxmlformats.org/officeDocument/2006/relationships/diagramData" Target="../diagrams/data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3.png"/><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3" Type="http://schemas.openxmlformats.org/officeDocument/2006/relationships/hyperlink" Target="https://www.wsj.com/articles/as-gap-struggles-its-analytical-ceo-prizes-data-over-design-1480282911" TargetMode="External"/><Relationship Id="rId2" Type="http://schemas.openxmlformats.org/officeDocument/2006/relationships/image" Target="../media/image30.png"/><Relationship Id="rId1" Type="http://schemas.openxmlformats.org/officeDocument/2006/relationships/slideLayout" Target="../slideLayouts/slideLayout14.xml"/><Relationship Id="rId6" Type="http://schemas.openxmlformats.org/officeDocument/2006/relationships/image" Target="../media/image31.png"/><Relationship Id="rId5" Type="http://schemas.openxmlformats.org/officeDocument/2006/relationships/hyperlink" Target="https://qz.com/846941/gaps-ceo-art-peck-missed-the-brands-biggest-problem-when-he-called-creative-directors-false-messiahs" TargetMode="External"/><Relationship Id="rId4" Type="http://schemas.openxmlformats.org/officeDocument/2006/relationships/hyperlink" Target="https://markkolier.medium.com/gap-learns-a-few-things-from-zara-me-too-97948e3e39e" TargetMode="External"/></Relationships>
</file>

<file path=ppt/slides/_rels/slide3.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5.png"/><Relationship Id="rId7" Type="http://schemas.openxmlformats.org/officeDocument/2006/relationships/diagramQuickStyle" Target="../diagrams/quickStyle1.xml"/><Relationship Id="rId2" Type="http://schemas.openxmlformats.org/officeDocument/2006/relationships/image" Target="../media/image4.png"/><Relationship Id="rId1" Type="http://schemas.openxmlformats.org/officeDocument/2006/relationships/slideLayout" Target="../slideLayouts/slideLayout14.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6.svg"/><Relationship Id="rId9" Type="http://schemas.microsoft.com/office/2007/relationships/diagramDrawing" Target="../diagrams/drawing1.xml"/></Relationships>
</file>

<file path=ppt/slides/_rels/slide4.xml.rels><?xml version="1.0" encoding="UTF-8" standalone="yes"?>
<Relationships xmlns="http://schemas.openxmlformats.org/package/2006/relationships"><Relationship Id="rId8" Type="http://schemas.openxmlformats.org/officeDocument/2006/relationships/hyperlink" Target="https://markkolier.medium.com/gap-learns-a-few-things-from-zara-me-too-97948e3e39e" TargetMode="External"/><Relationship Id="rId3" Type="http://schemas.openxmlformats.org/officeDocument/2006/relationships/diagramLayout" Target="../diagrams/layout2.xml"/><Relationship Id="rId7" Type="http://schemas.openxmlformats.org/officeDocument/2006/relationships/hyperlink" Target="https://www.wsj.com/articles/as-gap-struggles-its-analytical-ceo-prizes-data-over-design-1480282911" TargetMode="External"/><Relationship Id="rId2" Type="http://schemas.openxmlformats.org/officeDocument/2006/relationships/diagramData" Target="../diagrams/data2.xml"/><Relationship Id="rId1" Type="http://schemas.openxmlformats.org/officeDocument/2006/relationships/slideLayout" Target="../slideLayouts/slideLayout14.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 Id="rId9" Type="http://schemas.openxmlformats.org/officeDocument/2006/relationships/hyperlink" Target="https://qz.com/846941/gaps-ceo-art-peck-missed-the-brands-biggest-problem-when-he-called-creative-directors-false-messiahs"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image" Target="../media/image9.png"/><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DF09A7-CF48-9701-322A-A0BBD1C2F6CD}"/>
              </a:ext>
            </a:extLst>
          </p:cNvPr>
          <p:cNvSpPr>
            <a:spLocks noGrp="1"/>
          </p:cNvSpPr>
          <p:nvPr>
            <p:ph type="title"/>
          </p:nvPr>
        </p:nvSpPr>
        <p:spPr>
          <a:xfrm>
            <a:off x="783771" y="1771574"/>
            <a:ext cx="7576458" cy="534037"/>
          </a:xfrm>
        </p:spPr>
        <p:txBody>
          <a:bodyPr/>
          <a:lstStyle/>
          <a:p>
            <a:r>
              <a:rPr lang="en-US" sz="2800" b="1" i="0" dirty="0"/>
              <a:t>Predicting Consumer Tastes using Web Data Analysis for Gap Inc.</a:t>
            </a:r>
          </a:p>
        </p:txBody>
      </p:sp>
      <p:sp>
        <p:nvSpPr>
          <p:cNvPr id="5" name="Text Placeholder 3">
            <a:extLst>
              <a:ext uri="{FF2B5EF4-FFF2-40B4-BE49-F238E27FC236}">
                <a16:creationId xmlns:a16="http://schemas.microsoft.com/office/drawing/2014/main" id="{62C2562D-2E4D-7AA5-04B8-051AC8DBC521}"/>
              </a:ext>
            </a:extLst>
          </p:cNvPr>
          <p:cNvSpPr txBox="1">
            <a:spLocks/>
          </p:cNvSpPr>
          <p:nvPr/>
        </p:nvSpPr>
        <p:spPr>
          <a:xfrm>
            <a:off x="5442858" y="5431971"/>
            <a:ext cx="2272746" cy="1273629"/>
          </a:xfrm>
          <a:prstGeom prst="rect">
            <a:avLst/>
          </a:prstGeom>
        </p:spPr>
        <p:txBody>
          <a:bodyPr vert="horz" lIns="91440" tIns="45720" rIns="91440" bIns="45720" rtlCol="0">
            <a:normAutofit/>
          </a:bodyPr>
          <a:lstStyle>
            <a:lvl1pPr marL="0" indent="0" algn="l" defTabSz="685800" rtl="0" eaLnBrk="1" latinLnBrk="0" hangingPunct="1">
              <a:lnSpc>
                <a:spcPct val="90000"/>
              </a:lnSpc>
              <a:spcBef>
                <a:spcPts val="750"/>
              </a:spcBef>
              <a:buFontTx/>
              <a:buNone/>
              <a:defRPr sz="1400" b="0" i="0" kern="1200" baseline="0">
                <a:solidFill>
                  <a:schemeClr val="bg2"/>
                </a:solidFill>
                <a:latin typeface="+mn-lt"/>
                <a:ea typeface="+mn-ea"/>
                <a:cs typeface="+mn-cs"/>
              </a:defRPr>
            </a:lvl1pPr>
            <a:lvl2pPr marL="342900" indent="0" algn="l" defTabSz="685800" rtl="0" eaLnBrk="1" latinLnBrk="0" hangingPunct="1">
              <a:lnSpc>
                <a:spcPct val="90000"/>
              </a:lnSpc>
              <a:spcBef>
                <a:spcPts val="375"/>
              </a:spcBef>
              <a:buFontTx/>
              <a:buNone/>
              <a:defRPr sz="1700" b="0" i="0" kern="1200" baseline="0">
                <a:solidFill>
                  <a:schemeClr val="tx1"/>
                </a:solidFill>
                <a:latin typeface="+mn-lt"/>
                <a:ea typeface="+mn-ea"/>
                <a:cs typeface="+mn-cs"/>
              </a:defRPr>
            </a:lvl2pPr>
            <a:lvl3pPr marL="685800" indent="0" algn="l" defTabSz="685800" rtl="0" eaLnBrk="1" latinLnBrk="0" hangingPunct="1">
              <a:lnSpc>
                <a:spcPct val="90000"/>
              </a:lnSpc>
              <a:spcBef>
                <a:spcPts val="375"/>
              </a:spcBef>
              <a:buFontTx/>
              <a:buNone/>
              <a:defRPr sz="1600" b="0" i="0" kern="1200" baseline="0">
                <a:solidFill>
                  <a:schemeClr val="tx1"/>
                </a:solidFill>
                <a:latin typeface="+mn-lt"/>
                <a:ea typeface="+mn-ea"/>
                <a:cs typeface="+mn-cs"/>
              </a:defRPr>
            </a:lvl3pPr>
            <a:lvl4pPr marL="1028700" indent="0" algn="l" defTabSz="685800" rtl="0" eaLnBrk="1" latinLnBrk="0" hangingPunct="1">
              <a:lnSpc>
                <a:spcPct val="90000"/>
              </a:lnSpc>
              <a:spcBef>
                <a:spcPts val="375"/>
              </a:spcBef>
              <a:buFontTx/>
              <a:buNone/>
              <a:defRPr sz="1200" b="0" i="0" kern="1200" baseline="0">
                <a:solidFill>
                  <a:schemeClr val="tx1"/>
                </a:solidFill>
                <a:latin typeface="+mn-lt"/>
                <a:ea typeface="+mn-ea"/>
                <a:cs typeface="+mn-cs"/>
              </a:defRPr>
            </a:lvl4pPr>
            <a:lvl5pPr marL="1371600" indent="0" algn="l" defTabSz="685800" rtl="0" eaLnBrk="1" latinLnBrk="0" hangingPunct="1">
              <a:lnSpc>
                <a:spcPct val="90000"/>
              </a:lnSpc>
              <a:spcBef>
                <a:spcPts val="375"/>
              </a:spcBef>
              <a:buFontTx/>
              <a:buNone/>
              <a:defRPr sz="1050" b="0" i="0" kern="1200" baseline="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a:t>HARSHRAJ JADEJA</a:t>
            </a:r>
          </a:p>
          <a:p>
            <a:r>
              <a:rPr lang="en-US"/>
              <a:t>JINXIN REN</a:t>
            </a:r>
          </a:p>
          <a:p>
            <a:r>
              <a:rPr lang="en-US"/>
              <a:t>SATHWIK KANUKUNTLA</a:t>
            </a:r>
          </a:p>
          <a:p>
            <a:r>
              <a:rPr lang="en-US"/>
              <a:t>SOHAM AGARWAL</a:t>
            </a:r>
          </a:p>
          <a:p>
            <a:endParaRPr lang="en-US"/>
          </a:p>
        </p:txBody>
      </p:sp>
    </p:spTree>
    <p:extLst>
      <p:ext uri="{BB962C8B-B14F-4D97-AF65-F5344CB8AC3E}">
        <p14:creationId xmlns:p14="http://schemas.microsoft.com/office/powerpoint/2010/main" val="41549970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half" idx="2"/>
          </p:nvPr>
        </p:nvSpPr>
        <p:spPr>
          <a:xfrm>
            <a:off x="4952121" y="1230435"/>
            <a:ext cx="3847465" cy="4502150"/>
          </a:xfrm>
          <a:ln w="12700">
            <a:solidFill>
              <a:srgbClr val="EBD99F"/>
            </a:solidFill>
            <a:prstDash val="sysDash"/>
          </a:ln>
        </p:spPr>
        <p:txBody>
          <a:bodyPr vert="horz" lIns="91440" tIns="45720" rIns="91440" bIns="45720" rtlCol="0" anchor="t">
            <a:normAutofit/>
          </a:bodyPr>
          <a:lstStyle/>
          <a:p>
            <a:pPr algn="ctr">
              <a:buFont typeface="Arial" panose="020B0604020202020204" pitchFamily="34" charset="0"/>
            </a:pPr>
            <a:r>
              <a:rPr lang="en-US" sz="1400" b="1"/>
              <a:t>Comparison</a:t>
            </a:r>
          </a:p>
          <a:p>
            <a:pPr algn="ctr"/>
            <a:endParaRPr lang="en-US" sz="1400" b="1"/>
          </a:p>
          <a:p>
            <a:pPr marL="342900" indent="-342900">
              <a:buFont typeface="Arial" panose="020B0604020202020204" pitchFamily="34" charset="0"/>
              <a:buChar char="•"/>
            </a:pPr>
            <a:r>
              <a:rPr lang="en-US" sz="1400"/>
              <a:t>Sales data from the direct partner: Amazon</a:t>
            </a:r>
          </a:p>
          <a:p>
            <a:pPr marL="342900" indent="-342900">
              <a:buFont typeface="Arial" panose="020B0604020202020204" pitchFamily="34" charset="0"/>
              <a:buChar char="•"/>
            </a:pPr>
            <a:endParaRPr lang="en-US" sz="1400"/>
          </a:p>
          <a:p>
            <a:pPr marL="342900" indent="-342900">
              <a:buFont typeface="Arial" panose="020B0604020202020204" pitchFamily="34" charset="0"/>
              <a:buChar char="•"/>
            </a:pPr>
            <a:r>
              <a:rPr lang="en-US" sz="1400"/>
              <a:t>What’s the most popular product on Amazon? Do the top 10 best sellers on Amazon match what GAP predicted based on its prediction model?</a:t>
            </a:r>
          </a:p>
          <a:p>
            <a:pPr marL="342900" indent="-342900">
              <a:buFont typeface="Arial" panose="020B0604020202020204" pitchFamily="34" charset="0"/>
              <a:buAutoNum type="arabicPeriod"/>
            </a:pPr>
            <a:endParaRPr lang="en-US" sz="1400"/>
          </a:p>
          <a:p>
            <a:pPr marL="285750" indent="-285750">
              <a:buFont typeface="Arial" panose="020B0604020202020204" pitchFamily="34" charset="0"/>
              <a:buChar char="•"/>
            </a:pPr>
            <a:r>
              <a:rPr lang="en-US" sz="1400"/>
              <a:t>By comparing prediction result with real sales data on Amazon, we can acquire insights into whether the big data approach work for all 3 brands.</a:t>
            </a:r>
          </a:p>
          <a:p>
            <a:pPr marL="285750" indent="-285750">
              <a:buFont typeface="Arial" panose="020B0604020202020204" pitchFamily="34" charset="0"/>
              <a:buChar char="•"/>
            </a:pPr>
            <a:endParaRPr lang="en-US" sz="1400"/>
          </a:p>
          <a:p>
            <a:pPr marL="285750" indent="-285750">
              <a:buFont typeface="Arial" panose="020B0604020202020204" pitchFamily="34" charset="0"/>
              <a:buChar char="•"/>
            </a:pPr>
            <a:r>
              <a:rPr lang="en-US" sz="1400"/>
              <a:t>Gap has more predominance on amazon when compared to Banana republic and Old Navy</a:t>
            </a:r>
          </a:p>
        </p:txBody>
      </p:sp>
      <p:sp>
        <p:nvSpPr>
          <p:cNvPr id="4" name="Title 3"/>
          <p:cNvSpPr>
            <a:spLocks noGrp="1"/>
          </p:cNvSpPr>
          <p:nvPr>
            <p:ph type="title"/>
          </p:nvPr>
        </p:nvSpPr>
        <p:spPr/>
        <p:txBody>
          <a:bodyPr>
            <a:normAutofit fontScale="90000"/>
          </a:bodyPr>
          <a:lstStyle/>
          <a:p>
            <a:r>
              <a:rPr lang="en-US" i="0">
                <a:latin typeface="Franklin Gothic Medium Cond"/>
              </a:rPr>
              <a:t>Data Driven Creative Process - Our analysis</a:t>
            </a:r>
            <a:endParaRPr lang="en-US" i="0"/>
          </a:p>
        </p:txBody>
      </p:sp>
      <p:sp>
        <p:nvSpPr>
          <p:cNvPr id="7" name="Text Placeholder 6"/>
          <p:cNvSpPr>
            <a:spLocks noGrp="1"/>
          </p:cNvSpPr>
          <p:nvPr>
            <p:ph type="body" sz="quarter" idx="15"/>
          </p:nvPr>
        </p:nvSpPr>
        <p:spPr/>
        <p:txBody>
          <a:bodyPr/>
          <a:lstStyle/>
          <a:p>
            <a:r>
              <a:rPr lang="en-US"/>
              <a:t>Amazon</a:t>
            </a:r>
          </a:p>
        </p:txBody>
      </p:sp>
      <p:sp>
        <p:nvSpPr>
          <p:cNvPr id="8" name="Slide Number Placeholder 7"/>
          <p:cNvSpPr>
            <a:spLocks noGrp="1"/>
          </p:cNvSpPr>
          <p:nvPr>
            <p:ph type="sldNum" sz="quarter" idx="19"/>
          </p:nvPr>
        </p:nvSpPr>
        <p:spPr/>
        <p:txBody>
          <a:bodyPr/>
          <a:lstStyle/>
          <a:p>
            <a:fld id="{6D22F896-40B5-4ADD-8801-0D06FADFA095}" type="slidenum">
              <a:rPr lang="en-US" smtClean="0"/>
              <a:t>10</a:t>
            </a:fld>
            <a:endParaRPr lang="en-US"/>
          </a:p>
        </p:txBody>
      </p:sp>
      <p:pic>
        <p:nvPicPr>
          <p:cNvPr id="9" name="图片 6"/>
          <p:cNvPicPr>
            <a:picLocks noGrp="1" noChangeAspect="1"/>
          </p:cNvPicPr>
          <p:nvPr>
            <p:ph type="pic" idx="1"/>
            <p:custDataLst>
              <p:tags r:id="rId1"/>
            </p:custDataLst>
          </p:nvPr>
        </p:nvPicPr>
        <p:blipFill>
          <a:blip r:embed="rId4"/>
          <a:stretch>
            <a:fillRect/>
          </a:stretch>
        </p:blipFill>
        <p:spPr>
          <a:xfrm>
            <a:off x="468386" y="1654859"/>
            <a:ext cx="3703125" cy="1665801"/>
          </a:xfrm>
          <a:prstGeom prst="rect">
            <a:avLst/>
          </a:prstGeom>
          <a:noFill/>
          <a:ln>
            <a:noFill/>
          </a:ln>
        </p:spPr>
      </p:pic>
      <p:pic>
        <p:nvPicPr>
          <p:cNvPr id="10" name="图片 2"/>
          <p:cNvPicPr>
            <a:picLocks noGrp="1" noChangeAspect="1"/>
          </p:cNvPicPr>
          <p:nvPr>
            <p:ph type="pic" idx="14"/>
            <p:custDataLst>
              <p:tags r:id="rId2"/>
            </p:custDataLst>
          </p:nvPr>
        </p:nvPicPr>
        <p:blipFill>
          <a:blip r:embed="rId5"/>
          <a:stretch>
            <a:fillRect/>
          </a:stretch>
        </p:blipFill>
        <p:spPr>
          <a:xfrm>
            <a:off x="467751" y="3603967"/>
            <a:ext cx="3771509" cy="2128618"/>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2854BFC-3538-5402-4C69-B8B8E1E3E55F}"/>
              </a:ext>
            </a:extLst>
          </p:cNvPr>
          <p:cNvSpPr>
            <a:spLocks noGrp="1"/>
          </p:cNvSpPr>
          <p:nvPr>
            <p:ph type="title"/>
          </p:nvPr>
        </p:nvSpPr>
        <p:spPr/>
        <p:txBody>
          <a:bodyPr>
            <a:normAutofit fontScale="90000"/>
          </a:bodyPr>
          <a:lstStyle/>
          <a:p>
            <a:r>
              <a:rPr lang="en-US" i="0">
                <a:latin typeface="Franklin Gothic Medium Cond"/>
              </a:rPr>
              <a:t>Data Driven Creative Process - Our analysis</a:t>
            </a:r>
            <a:endParaRPr lang="en-US" i="0"/>
          </a:p>
        </p:txBody>
      </p:sp>
      <p:sp>
        <p:nvSpPr>
          <p:cNvPr id="7" name="Text Placeholder 6">
            <a:extLst>
              <a:ext uri="{FF2B5EF4-FFF2-40B4-BE49-F238E27FC236}">
                <a16:creationId xmlns:a16="http://schemas.microsoft.com/office/drawing/2014/main" id="{0FDD07D8-EAE6-5246-878F-0443EEBA0D91}"/>
              </a:ext>
            </a:extLst>
          </p:cNvPr>
          <p:cNvSpPr>
            <a:spLocks noGrp="1"/>
          </p:cNvSpPr>
          <p:nvPr>
            <p:ph type="body" sz="quarter" idx="15"/>
          </p:nvPr>
        </p:nvSpPr>
        <p:spPr/>
        <p:txBody>
          <a:bodyPr/>
          <a:lstStyle/>
          <a:p>
            <a:r>
              <a:rPr lang="en-US"/>
              <a:t>Reddit – Sentiment Analysis</a:t>
            </a:r>
          </a:p>
        </p:txBody>
      </p:sp>
      <p:sp>
        <p:nvSpPr>
          <p:cNvPr id="8" name="Slide Number Placeholder 7">
            <a:extLst>
              <a:ext uri="{FF2B5EF4-FFF2-40B4-BE49-F238E27FC236}">
                <a16:creationId xmlns:a16="http://schemas.microsoft.com/office/drawing/2014/main" id="{F7197D86-C66D-5C5D-0CE3-B0DF9E673CF5}"/>
              </a:ext>
            </a:extLst>
          </p:cNvPr>
          <p:cNvSpPr>
            <a:spLocks noGrp="1"/>
          </p:cNvSpPr>
          <p:nvPr>
            <p:ph type="sldNum" sz="quarter" idx="19"/>
          </p:nvPr>
        </p:nvSpPr>
        <p:spPr/>
        <p:txBody>
          <a:bodyPr/>
          <a:lstStyle/>
          <a:p>
            <a:fld id="{6D22F896-40B5-4ADD-8801-0D06FADFA095}" type="slidenum">
              <a:rPr lang="en-US" smtClean="0"/>
              <a:pPr/>
              <a:t>11</a:t>
            </a:fld>
            <a:endParaRPr lang="en-US"/>
          </a:p>
        </p:txBody>
      </p:sp>
      <p:sp>
        <p:nvSpPr>
          <p:cNvPr id="11" name="Text Placeholder 2">
            <a:extLst>
              <a:ext uri="{FF2B5EF4-FFF2-40B4-BE49-F238E27FC236}">
                <a16:creationId xmlns:a16="http://schemas.microsoft.com/office/drawing/2014/main" id="{2F6D07B2-BF1B-E732-C017-5DFEF03AD099}"/>
              </a:ext>
            </a:extLst>
          </p:cNvPr>
          <p:cNvSpPr txBox="1">
            <a:spLocks/>
          </p:cNvSpPr>
          <p:nvPr/>
        </p:nvSpPr>
        <p:spPr>
          <a:xfrm>
            <a:off x="397267" y="2059377"/>
            <a:ext cx="3942485" cy="2738444"/>
          </a:xfrm>
          <a:prstGeom prst="rect">
            <a:avLst/>
          </a:prstGeom>
          <a:ln>
            <a:solidFill>
              <a:schemeClr val="accent1">
                <a:lumMod val="75000"/>
              </a:schemeClr>
            </a:solidFill>
            <a:prstDash val="sysDash"/>
          </a:ln>
        </p:spPr>
        <p:txBody>
          <a:bodyPr>
            <a:normAutofit lnSpcReduction="10000"/>
          </a:bodyPr>
          <a:lstStyle>
            <a:lvl1pPr marL="171450" indent="-171450" algn="l" defTabSz="685800" rtl="0" eaLnBrk="1" latinLnBrk="0" hangingPunct="1">
              <a:lnSpc>
                <a:spcPct val="90000"/>
              </a:lnSpc>
              <a:spcBef>
                <a:spcPts val="750"/>
              </a:spcBef>
              <a:buFont typeface="Wingdings" pitchFamily="2" charset="2"/>
              <a:buChar char="§"/>
              <a:defRPr sz="1800" b="0" i="0" kern="1200" baseline="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Wingdings" pitchFamily="2" charset="2"/>
              <a:buChar char="§"/>
              <a:defRPr sz="1700" b="0" i="0" kern="1200" baseline="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Wingdings" pitchFamily="2" charset="2"/>
              <a:buChar char="§"/>
              <a:defRPr sz="1600" b="0" i="0" kern="1200" baseline="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Wingdings" pitchFamily="2" charset="2"/>
              <a:buChar char="§"/>
              <a:defRPr sz="1200" b="0" i="0" kern="1200" baseline="0">
                <a:solidFill>
                  <a:schemeClr val="tx1"/>
                </a:solidFill>
                <a:latin typeface="+mn-lt"/>
                <a:ea typeface="+mn-ea"/>
                <a:cs typeface="+mn-cs"/>
              </a:defRPr>
            </a:lvl4pPr>
            <a:lvl5pPr marL="1371600" indent="0" algn="l" defTabSz="685800" rtl="0" eaLnBrk="1" latinLnBrk="0" hangingPunct="1">
              <a:lnSpc>
                <a:spcPct val="90000"/>
              </a:lnSpc>
              <a:spcBef>
                <a:spcPts val="375"/>
              </a:spcBef>
              <a:buFont typeface="Wingdings" pitchFamily="2" charset="2"/>
              <a:buNone/>
              <a:defRPr sz="1050" b="0" i="0" kern="1200" baseline="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fontAlgn="base">
              <a:spcBef>
                <a:spcPts val="0"/>
              </a:spcBef>
              <a:buFont typeface="Arial" panose="020B0604020202020204" pitchFamily="34" charset="0"/>
              <a:buChar char="•"/>
            </a:pPr>
            <a:r>
              <a:rPr lang="en-US" sz="1200" i="0" u="none" strike="noStrike">
                <a:solidFill>
                  <a:srgbClr val="000000"/>
                </a:solidFill>
                <a:effectLst/>
                <a:latin typeface="Arial" panose="020B0604020202020204" pitchFamily="34" charset="0"/>
              </a:rPr>
              <a:t>Collected post descriptions from the Reddit "malefashionadvice" subreddit, specifically targeting</a:t>
            </a:r>
          </a:p>
          <a:p>
            <a:pPr marL="0" indent="0" algn="l" rtl="0" fontAlgn="base">
              <a:spcBef>
                <a:spcPts val="0"/>
              </a:spcBef>
              <a:spcAft>
                <a:spcPts val="0"/>
              </a:spcAft>
              <a:buNone/>
            </a:pPr>
            <a:r>
              <a:rPr lang="en-US" sz="1200" i="0" u="none" strike="noStrike">
                <a:solidFill>
                  <a:srgbClr val="000000"/>
                </a:solidFill>
                <a:effectLst/>
                <a:latin typeface="Arial" panose="020B0604020202020204" pitchFamily="34" charset="0"/>
              </a:rPr>
              <a:t> </a:t>
            </a:r>
          </a:p>
          <a:p>
            <a:pPr lvl="1" fontAlgn="base">
              <a:spcBef>
                <a:spcPts val="0"/>
              </a:spcBef>
              <a:buFont typeface="Arial" panose="020B0604020202020204" pitchFamily="34" charset="0"/>
              <a:buChar char="•"/>
            </a:pPr>
            <a:r>
              <a:rPr lang="en-US" sz="1200" i="0" u="none" strike="noStrike">
                <a:solidFill>
                  <a:srgbClr val="000000"/>
                </a:solidFill>
                <a:effectLst/>
                <a:latin typeface="Arial" panose="020B0604020202020204" pitchFamily="34" charset="0"/>
              </a:rPr>
              <a:t>Gap</a:t>
            </a:r>
          </a:p>
          <a:p>
            <a:pPr lvl="1" fontAlgn="base">
              <a:spcBef>
                <a:spcPts val="0"/>
              </a:spcBef>
              <a:buFont typeface="Arial" panose="020B0604020202020204" pitchFamily="34" charset="0"/>
              <a:buChar char="•"/>
            </a:pPr>
            <a:endParaRPr lang="en-US" sz="1200" i="0" u="none" strike="noStrike">
              <a:solidFill>
                <a:srgbClr val="000000"/>
              </a:solidFill>
              <a:effectLst/>
              <a:latin typeface="Arial" panose="020B0604020202020204" pitchFamily="34" charset="0"/>
            </a:endParaRPr>
          </a:p>
          <a:p>
            <a:pPr lvl="1" fontAlgn="base">
              <a:spcBef>
                <a:spcPts val="0"/>
              </a:spcBef>
              <a:buFont typeface="Arial" panose="020B0604020202020204" pitchFamily="34" charset="0"/>
              <a:buChar char="•"/>
            </a:pPr>
            <a:endParaRPr lang="en-US" sz="1200" i="0" u="none" strike="noStrike">
              <a:solidFill>
                <a:srgbClr val="000000"/>
              </a:solidFill>
              <a:effectLst/>
              <a:latin typeface="Arial" panose="020B0604020202020204" pitchFamily="34" charset="0"/>
            </a:endParaRPr>
          </a:p>
          <a:p>
            <a:pPr lvl="1" fontAlgn="base">
              <a:spcBef>
                <a:spcPts val="0"/>
              </a:spcBef>
              <a:buFont typeface="Arial" panose="020B0604020202020204" pitchFamily="34" charset="0"/>
              <a:buChar char="•"/>
            </a:pPr>
            <a:r>
              <a:rPr lang="en-US" sz="1200" i="0" u="none" strike="noStrike">
                <a:solidFill>
                  <a:srgbClr val="000000"/>
                </a:solidFill>
                <a:effectLst/>
                <a:latin typeface="Arial" panose="020B0604020202020204" pitchFamily="34" charset="0"/>
              </a:rPr>
              <a:t>Old Navy</a:t>
            </a:r>
          </a:p>
          <a:p>
            <a:pPr lvl="1" fontAlgn="base">
              <a:spcBef>
                <a:spcPts val="0"/>
              </a:spcBef>
              <a:buFont typeface="Arial" panose="020B0604020202020204" pitchFamily="34" charset="0"/>
              <a:buChar char="•"/>
            </a:pPr>
            <a:endParaRPr lang="en-US" sz="1200" i="0" u="none" strike="noStrike">
              <a:solidFill>
                <a:srgbClr val="000000"/>
              </a:solidFill>
              <a:effectLst/>
              <a:latin typeface="Arial" panose="020B0604020202020204" pitchFamily="34" charset="0"/>
            </a:endParaRPr>
          </a:p>
          <a:p>
            <a:pPr lvl="1" fontAlgn="base">
              <a:spcBef>
                <a:spcPts val="0"/>
              </a:spcBef>
              <a:buFont typeface="Arial" panose="020B0604020202020204" pitchFamily="34" charset="0"/>
              <a:buChar char="•"/>
            </a:pPr>
            <a:endParaRPr lang="en-US" sz="1200" i="0" u="none" strike="noStrike">
              <a:solidFill>
                <a:srgbClr val="000000"/>
              </a:solidFill>
              <a:effectLst/>
              <a:latin typeface="Arial" panose="020B0604020202020204" pitchFamily="34" charset="0"/>
            </a:endParaRPr>
          </a:p>
          <a:p>
            <a:pPr lvl="1" fontAlgn="base">
              <a:spcBef>
                <a:spcPts val="0"/>
              </a:spcBef>
              <a:buFont typeface="Arial" panose="020B0604020202020204" pitchFamily="34" charset="0"/>
              <a:buChar char="•"/>
            </a:pPr>
            <a:r>
              <a:rPr lang="en-US" sz="1200" i="0" u="none" strike="noStrike">
                <a:solidFill>
                  <a:srgbClr val="000000"/>
                </a:solidFill>
                <a:effectLst/>
                <a:latin typeface="Arial" panose="020B0604020202020204" pitchFamily="34" charset="0"/>
              </a:rPr>
              <a:t>Banana Republic</a:t>
            </a:r>
            <a:endParaRPr lang="en-US" sz="1200">
              <a:solidFill>
                <a:srgbClr val="000000"/>
              </a:solidFill>
              <a:latin typeface="Arial" panose="020B0604020202020204" pitchFamily="34" charset="0"/>
            </a:endParaRPr>
          </a:p>
          <a:p>
            <a:pPr marL="0" indent="0" algn="l" rtl="0" fontAlgn="base">
              <a:spcBef>
                <a:spcPts val="0"/>
              </a:spcBef>
              <a:spcAft>
                <a:spcPts val="0"/>
              </a:spcAft>
              <a:buNone/>
            </a:pPr>
            <a:endParaRPr lang="en-US" sz="1200" i="0" u="none" strike="noStrike">
              <a:solidFill>
                <a:srgbClr val="000000"/>
              </a:solidFill>
              <a:effectLst/>
              <a:latin typeface="Arial" panose="020B0604020202020204" pitchFamily="34" charset="0"/>
            </a:endParaRPr>
          </a:p>
          <a:p>
            <a:pPr marL="0" indent="0" algn="l" rtl="0" fontAlgn="base">
              <a:spcBef>
                <a:spcPts val="0"/>
              </a:spcBef>
              <a:spcAft>
                <a:spcPts val="0"/>
              </a:spcAft>
              <a:buNone/>
            </a:pPr>
            <a:endParaRPr lang="en-US" sz="1200" i="0" u="none" strike="noStrike">
              <a:solidFill>
                <a:srgbClr val="000000"/>
              </a:solidFill>
              <a:effectLst/>
              <a:latin typeface="Arial" panose="020B0604020202020204" pitchFamily="34" charset="0"/>
            </a:endParaRPr>
          </a:p>
          <a:p>
            <a:pPr algn="l" rtl="0" fontAlgn="base">
              <a:spcBef>
                <a:spcPts val="0"/>
              </a:spcBef>
              <a:spcAft>
                <a:spcPts val="0"/>
              </a:spcAft>
              <a:buFont typeface="Arial" panose="020B0604020202020204" pitchFamily="34" charset="0"/>
              <a:buChar char="•"/>
            </a:pPr>
            <a:r>
              <a:rPr lang="en-US" sz="1200" i="0" u="none" strike="noStrike">
                <a:solidFill>
                  <a:srgbClr val="000000"/>
                </a:solidFill>
                <a:effectLst/>
                <a:latin typeface="Arial" panose="020B0604020202020204" pitchFamily="34" charset="0"/>
              </a:rPr>
              <a:t>Conducted sentiment analysis using Azure API post assigning scores to specific keywords</a:t>
            </a:r>
          </a:p>
          <a:p>
            <a:pPr algn="l" rtl="0" fontAlgn="base">
              <a:spcBef>
                <a:spcPts val="0"/>
              </a:spcBef>
              <a:spcAft>
                <a:spcPts val="0"/>
              </a:spcAft>
              <a:buFont typeface="Arial" panose="020B0604020202020204" pitchFamily="34" charset="0"/>
              <a:buChar char="•"/>
            </a:pPr>
            <a:endParaRPr lang="en-US" sz="1200" i="0" u="none" strike="noStrike">
              <a:solidFill>
                <a:srgbClr val="000000"/>
              </a:solidFill>
              <a:effectLst/>
              <a:latin typeface="Arial" panose="020B0604020202020204" pitchFamily="34" charset="0"/>
            </a:endParaRPr>
          </a:p>
          <a:p>
            <a:pPr algn="l" rtl="0" fontAlgn="base">
              <a:spcBef>
                <a:spcPts val="0"/>
              </a:spcBef>
              <a:spcAft>
                <a:spcPts val="0"/>
              </a:spcAft>
              <a:buFont typeface="Arial" panose="020B0604020202020204" pitchFamily="34" charset="0"/>
              <a:buChar char="•"/>
            </a:pPr>
            <a:r>
              <a:rPr lang="en-US" sz="1200" i="0" u="none" strike="noStrike">
                <a:solidFill>
                  <a:srgbClr val="000000"/>
                </a:solidFill>
                <a:effectLst/>
                <a:latin typeface="Arial" panose="020B0604020202020204" pitchFamily="34" charset="0"/>
              </a:rPr>
              <a:t>Aggregated sentiment scores to identify distinct brand-specific trends for each of the three brands</a:t>
            </a:r>
          </a:p>
          <a:p>
            <a:pPr marL="342900" lvl="2" indent="0">
              <a:spcBef>
                <a:spcPts val="750"/>
              </a:spcBef>
              <a:buFont typeface="Wingdings" pitchFamily="2" charset="2"/>
              <a:buNone/>
            </a:pPr>
            <a:endParaRPr lang="en-US" sz="1400"/>
          </a:p>
          <a:p>
            <a:pPr marL="342900" lvl="2" indent="0">
              <a:spcBef>
                <a:spcPts val="750"/>
              </a:spcBef>
              <a:buFont typeface="Wingdings" pitchFamily="2" charset="2"/>
              <a:buNone/>
            </a:pPr>
            <a:endParaRPr lang="en-US" sz="1400"/>
          </a:p>
          <a:p>
            <a:endParaRPr lang="en-US" sz="1400"/>
          </a:p>
        </p:txBody>
      </p:sp>
      <p:sp>
        <p:nvSpPr>
          <p:cNvPr id="13" name="TextBox 12">
            <a:extLst>
              <a:ext uri="{FF2B5EF4-FFF2-40B4-BE49-F238E27FC236}">
                <a16:creationId xmlns:a16="http://schemas.microsoft.com/office/drawing/2014/main" id="{65554361-3526-0F78-51D6-71D848167B25}"/>
              </a:ext>
            </a:extLst>
          </p:cNvPr>
          <p:cNvSpPr txBox="1"/>
          <p:nvPr/>
        </p:nvSpPr>
        <p:spPr>
          <a:xfrm>
            <a:off x="4572000" y="2059377"/>
            <a:ext cx="4069233" cy="246221"/>
          </a:xfrm>
          <a:prstGeom prst="rect">
            <a:avLst/>
          </a:prstGeom>
          <a:noFill/>
        </p:spPr>
        <p:txBody>
          <a:bodyPr wrap="square">
            <a:spAutoFit/>
          </a:bodyPr>
          <a:lstStyle/>
          <a:p>
            <a:pPr marL="0" marR="0" algn="ctr">
              <a:spcBef>
                <a:spcPts val="0"/>
              </a:spcBef>
              <a:spcAft>
                <a:spcPts val="0"/>
              </a:spcAft>
            </a:pPr>
            <a:r>
              <a:rPr lang="en-US" sz="1000" b="1"/>
              <a:t>Summary of the sentiments scores generated from the sample data</a:t>
            </a:r>
            <a:endParaRPr lang="en-US" sz="1200"/>
          </a:p>
        </p:txBody>
      </p:sp>
      <p:sp>
        <p:nvSpPr>
          <p:cNvPr id="14" name="TextBox 13">
            <a:extLst>
              <a:ext uri="{FF2B5EF4-FFF2-40B4-BE49-F238E27FC236}">
                <a16:creationId xmlns:a16="http://schemas.microsoft.com/office/drawing/2014/main" id="{0ADCD5A2-423F-C7DC-95D6-BD60E90B2106}"/>
              </a:ext>
            </a:extLst>
          </p:cNvPr>
          <p:cNvSpPr txBox="1"/>
          <p:nvPr/>
        </p:nvSpPr>
        <p:spPr>
          <a:xfrm>
            <a:off x="388204" y="4945007"/>
            <a:ext cx="8385712" cy="461665"/>
          </a:xfrm>
          <a:prstGeom prst="rect">
            <a:avLst/>
          </a:prstGeom>
          <a:noFill/>
          <a:ln>
            <a:solidFill>
              <a:schemeClr val="accent1">
                <a:lumMod val="75000"/>
              </a:schemeClr>
            </a:solidFill>
            <a:prstDash val="sysDash"/>
          </a:ln>
        </p:spPr>
        <p:txBody>
          <a:bodyPr wrap="square">
            <a:spAutoFit/>
          </a:bodyPr>
          <a:lstStyle/>
          <a:p>
            <a:r>
              <a:rPr lang="en-US" sz="1200" b="1"/>
              <a:t>Conclusion: </a:t>
            </a:r>
            <a:r>
              <a:rPr lang="en-US" sz="1200"/>
              <a:t>All the three brands can make use of the sentiment analysis of reddit to understand the sentiments of the consumers and make business decisions accordingly</a:t>
            </a:r>
          </a:p>
        </p:txBody>
      </p:sp>
      <p:sp>
        <p:nvSpPr>
          <p:cNvPr id="15" name="Rectangle 14">
            <a:extLst>
              <a:ext uri="{FF2B5EF4-FFF2-40B4-BE49-F238E27FC236}">
                <a16:creationId xmlns:a16="http://schemas.microsoft.com/office/drawing/2014/main" id="{D6ECF5F9-4C04-EDD3-D475-CFBEE0326C08}"/>
              </a:ext>
            </a:extLst>
          </p:cNvPr>
          <p:cNvSpPr/>
          <p:nvPr/>
        </p:nvSpPr>
        <p:spPr>
          <a:xfrm>
            <a:off x="4430255" y="2059377"/>
            <a:ext cx="4352724" cy="2738444"/>
          </a:xfrm>
          <a:prstGeom prst="rect">
            <a:avLst/>
          </a:prstGeom>
          <a:noFill/>
          <a:ln>
            <a:solidFill>
              <a:schemeClr val="accent1">
                <a:lumMod val="75000"/>
              </a:schemeClr>
            </a:solidFill>
            <a:prstDash val="sysDash"/>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23016232-9284-2B83-7E1C-9BB0CB269648}"/>
              </a:ext>
            </a:extLst>
          </p:cNvPr>
          <p:cNvSpPr txBox="1"/>
          <p:nvPr/>
        </p:nvSpPr>
        <p:spPr>
          <a:xfrm>
            <a:off x="397266" y="1438292"/>
            <a:ext cx="8367589" cy="461665"/>
          </a:xfrm>
          <a:prstGeom prst="rect">
            <a:avLst/>
          </a:prstGeom>
          <a:noFill/>
          <a:ln>
            <a:solidFill>
              <a:schemeClr val="accent1">
                <a:lumMod val="75000"/>
              </a:schemeClr>
            </a:solidFill>
            <a:prstDash val="sysDash"/>
          </a:ln>
        </p:spPr>
        <p:txBody>
          <a:bodyPr wrap="square">
            <a:spAutoFit/>
          </a:bodyPr>
          <a:lstStyle/>
          <a:p>
            <a:r>
              <a:rPr lang="en-US" sz="1200" b="1"/>
              <a:t>Objective: </a:t>
            </a:r>
            <a:r>
              <a:rPr lang="en-US" sz="1200"/>
              <a:t>To understand sentiments of the consumers from one of the biggest sub-reddit ‘malefashionadvice’ for the three brands Gap, Old Navy &amp; Banana Republic</a:t>
            </a:r>
          </a:p>
        </p:txBody>
      </p:sp>
      <p:sp>
        <p:nvSpPr>
          <p:cNvPr id="17" name="TextBox 16">
            <a:extLst>
              <a:ext uri="{FF2B5EF4-FFF2-40B4-BE49-F238E27FC236}">
                <a16:creationId xmlns:a16="http://schemas.microsoft.com/office/drawing/2014/main" id="{F3A2AF0C-9C0F-5869-6E3F-C9AC6F7529D6}"/>
              </a:ext>
            </a:extLst>
          </p:cNvPr>
          <p:cNvSpPr txBox="1"/>
          <p:nvPr/>
        </p:nvSpPr>
        <p:spPr>
          <a:xfrm>
            <a:off x="388204" y="5560613"/>
            <a:ext cx="8385712" cy="461665"/>
          </a:xfrm>
          <a:prstGeom prst="rect">
            <a:avLst/>
          </a:prstGeom>
          <a:noFill/>
          <a:ln>
            <a:solidFill>
              <a:schemeClr val="accent1">
                <a:lumMod val="75000"/>
              </a:schemeClr>
            </a:solidFill>
            <a:prstDash val="sysDash"/>
          </a:ln>
        </p:spPr>
        <p:txBody>
          <a:bodyPr wrap="square">
            <a:spAutoFit/>
          </a:bodyPr>
          <a:lstStyle/>
          <a:p>
            <a:r>
              <a:rPr lang="en-US" sz="1200" b="1"/>
              <a:t>Future action items: </a:t>
            </a:r>
            <a:r>
              <a:rPr lang="en-US" sz="1200"/>
              <a:t>Narrowing down the approach by scrapping other gender specific, location specific and product specific sub-</a:t>
            </a:r>
            <a:r>
              <a:rPr lang="en-US" sz="1200" err="1"/>
              <a:t>reddits</a:t>
            </a:r>
            <a:endParaRPr lang="en-US" sz="1200"/>
          </a:p>
        </p:txBody>
      </p:sp>
      <p:pic>
        <p:nvPicPr>
          <p:cNvPr id="18" name="Picture 17">
            <a:extLst>
              <a:ext uri="{FF2B5EF4-FFF2-40B4-BE49-F238E27FC236}">
                <a16:creationId xmlns:a16="http://schemas.microsoft.com/office/drawing/2014/main" id="{63CCA310-CA31-B2DC-B8C1-7F753F9BDE8B}"/>
              </a:ext>
            </a:extLst>
          </p:cNvPr>
          <p:cNvPicPr>
            <a:picLocks noChangeAspect="1"/>
          </p:cNvPicPr>
          <p:nvPr/>
        </p:nvPicPr>
        <p:blipFill rotWithShape="1">
          <a:blip r:embed="rId2"/>
          <a:srcRect l="19693" t="47527" r="70810" b="44277"/>
          <a:stretch/>
        </p:blipFill>
        <p:spPr>
          <a:xfrm>
            <a:off x="4572000" y="4137950"/>
            <a:ext cx="992752" cy="557149"/>
          </a:xfrm>
          <a:prstGeom prst="rect">
            <a:avLst/>
          </a:prstGeom>
        </p:spPr>
      </p:pic>
      <p:sp>
        <p:nvSpPr>
          <p:cNvPr id="19" name="TextBox 18">
            <a:extLst>
              <a:ext uri="{FF2B5EF4-FFF2-40B4-BE49-F238E27FC236}">
                <a16:creationId xmlns:a16="http://schemas.microsoft.com/office/drawing/2014/main" id="{CCCC3179-CA2D-FD75-8381-3C4C932CBD87}"/>
              </a:ext>
            </a:extLst>
          </p:cNvPr>
          <p:cNvSpPr txBox="1"/>
          <p:nvPr/>
        </p:nvSpPr>
        <p:spPr>
          <a:xfrm>
            <a:off x="4581059" y="3750463"/>
            <a:ext cx="4060173" cy="307777"/>
          </a:xfrm>
          <a:prstGeom prst="rect">
            <a:avLst/>
          </a:prstGeom>
          <a:noFill/>
        </p:spPr>
        <p:txBody>
          <a:bodyPr wrap="square" rtlCol="0">
            <a:spAutoFit/>
          </a:bodyPr>
          <a:lstStyle/>
          <a:p>
            <a:r>
              <a:rPr lang="en-US" sz="1400"/>
              <a:t>Old Navy                      GAP              Banana Republic</a:t>
            </a:r>
          </a:p>
        </p:txBody>
      </p:sp>
      <p:pic>
        <p:nvPicPr>
          <p:cNvPr id="20" name="Picture 19">
            <a:extLst>
              <a:ext uri="{FF2B5EF4-FFF2-40B4-BE49-F238E27FC236}">
                <a16:creationId xmlns:a16="http://schemas.microsoft.com/office/drawing/2014/main" id="{3B90955E-A2D0-FA14-550B-65EBC8DB6287}"/>
              </a:ext>
            </a:extLst>
          </p:cNvPr>
          <p:cNvPicPr>
            <a:picLocks noChangeAspect="1"/>
          </p:cNvPicPr>
          <p:nvPr/>
        </p:nvPicPr>
        <p:blipFill rotWithShape="1">
          <a:blip r:embed="rId3"/>
          <a:srcRect l="19748" t="45824" r="71008" b="43640"/>
          <a:stretch/>
        </p:blipFill>
        <p:spPr>
          <a:xfrm>
            <a:off x="6007902" y="4089574"/>
            <a:ext cx="882755" cy="654342"/>
          </a:xfrm>
          <a:prstGeom prst="rect">
            <a:avLst/>
          </a:prstGeom>
        </p:spPr>
      </p:pic>
      <p:pic>
        <p:nvPicPr>
          <p:cNvPr id="21" name="Picture 20">
            <a:extLst>
              <a:ext uri="{FF2B5EF4-FFF2-40B4-BE49-F238E27FC236}">
                <a16:creationId xmlns:a16="http://schemas.microsoft.com/office/drawing/2014/main" id="{F405253B-99B1-C30F-2D49-E880A780240E}"/>
              </a:ext>
            </a:extLst>
          </p:cNvPr>
          <p:cNvPicPr>
            <a:picLocks noChangeAspect="1"/>
          </p:cNvPicPr>
          <p:nvPr/>
        </p:nvPicPr>
        <p:blipFill rotWithShape="1">
          <a:blip r:embed="rId4"/>
          <a:srcRect l="20168" t="77080" r="71288" b="13787"/>
          <a:stretch/>
        </p:blipFill>
        <p:spPr>
          <a:xfrm>
            <a:off x="7473066" y="4103619"/>
            <a:ext cx="882755" cy="613734"/>
          </a:xfrm>
          <a:prstGeom prst="rect">
            <a:avLst/>
          </a:prstGeom>
        </p:spPr>
      </p:pic>
      <mc:AlternateContent xmlns:mc="http://schemas.openxmlformats.org/markup-compatibility/2006" xmlns:pslz="http://schemas.microsoft.com/office/powerpoint/2016/slidezoom">
        <mc:Choice Requires="pslz">
          <p:graphicFrame>
            <p:nvGraphicFramePr>
              <p:cNvPr id="24" name="Slide Zoom 23">
                <a:extLst>
                  <a:ext uri="{FF2B5EF4-FFF2-40B4-BE49-F238E27FC236}">
                    <a16:creationId xmlns:a16="http://schemas.microsoft.com/office/drawing/2014/main" id="{BEB9B9D7-A7AC-725B-39DF-770D679AD38C}"/>
                  </a:ext>
                </a:extLst>
              </p:cNvPr>
              <p:cNvGraphicFramePr>
                <a:graphicFrameLocks noChangeAspect="1"/>
              </p:cNvGraphicFramePr>
              <p:nvPr>
                <p:extLst>
                  <p:ext uri="{D42A27DB-BD31-4B8C-83A1-F6EECF244321}">
                    <p14:modId xmlns:p14="http://schemas.microsoft.com/office/powerpoint/2010/main" val="2097764179"/>
                  </p:ext>
                </p:extLst>
              </p:nvPr>
            </p:nvGraphicFramePr>
            <p:xfrm>
              <a:off x="5538138" y="2310706"/>
              <a:ext cx="1822281" cy="1366711"/>
            </p:xfrm>
            <a:graphic>
              <a:graphicData uri="http://schemas.microsoft.com/office/powerpoint/2016/slidezoom">
                <pslz:sldZm>
                  <pslz:sldZmObj sldId="323" cId="3162521825">
                    <pslz:zmPr id="{E4C417EA-E897-EF4A-9AE7-C5B77D1895A7}" returnToParent="0" transitionDur="1000">
                      <p166:blipFill xmlns:p166="http://schemas.microsoft.com/office/powerpoint/2016/6/main">
                        <a:blip r:embed="rId5"/>
                        <a:stretch>
                          <a:fillRect/>
                        </a:stretch>
                      </p166:blipFill>
                      <p166:spPr xmlns:p166="http://schemas.microsoft.com/office/powerpoint/2016/6/main">
                        <a:xfrm>
                          <a:off x="0" y="0"/>
                          <a:ext cx="1822281" cy="1366711"/>
                        </a:xfrm>
                        <a:prstGeom prst="rect">
                          <a:avLst/>
                        </a:prstGeom>
                        <a:ln w="3175">
                          <a:solidFill>
                            <a:prstClr val="ltGray"/>
                          </a:solidFill>
                        </a:ln>
                      </p166:spPr>
                    </pslz:zmPr>
                  </pslz:sldZmObj>
                </pslz:sldZm>
              </a:graphicData>
            </a:graphic>
          </p:graphicFrame>
        </mc:Choice>
        <mc:Fallback xmlns="">
          <p:pic>
            <p:nvPicPr>
              <p:cNvPr id="24" name="Slide Zoom 23">
                <a:hlinkClick r:id="rId6" action="ppaction://hlinksldjump"/>
                <a:extLst>
                  <a:ext uri="{FF2B5EF4-FFF2-40B4-BE49-F238E27FC236}">
                    <a16:creationId xmlns:a16="http://schemas.microsoft.com/office/drawing/2014/main" id="{BEB9B9D7-A7AC-725B-39DF-770D679AD38C}"/>
                  </a:ext>
                </a:extLst>
              </p:cNvPr>
              <p:cNvPicPr>
                <a:picLocks noGrp="1" noRot="1" noChangeAspect="1" noMove="1" noResize="1" noEditPoints="1" noAdjustHandles="1" noChangeArrowheads="1" noChangeShapeType="1"/>
              </p:cNvPicPr>
              <p:nvPr/>
            </p:nvPicPr>
            <p:blipFill>
              <a:blip r:embed="rId7"/>
              <a:stretch>
                <a:fillRect/>
              </a:stretch>
            </p:blipFill>
            <p:spPr>
              <a:xfrm>
                <a:off x="5538138" y="2310706"/>
                <a:ext cx="1822281" cy="1366711"/>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26" name="Slide Zoom 25">
                <a:extLst>
                  <a:ext uri="{FF2B5EF4-FFF2-40B4-BE49-F238E27FC236}">
                    <a16:creationId xmlns:a16="http://schemas.microsoft.com/office/drawing/2014/main" id="{C6F8B56D-075B-9317-1265-D3493BCA2246}"/>
                  </a:ext>
                </a:extLst>
              </p:cNvPr>
              <p:cNvGraphicFramePr>
                <a:graphicFrameLocks noChangeAspect="1"/>
              </p:cNvGraphicFramePr>
              <p:nvPr>
                <p:extLst>
                  <p:ext uri="{D42A27DB-BD31-4B8C-83A1-F6EECF244321}">
                    <p14:modId xmlns:p14="http://schemas.microsoft.com/office/powerpoint/2010/main" val="1988500457"/>
                  </p:ext>
                </p:extLst>
              </p:nvPr>
            </p:nvGraphicFramePr>
            <p:xfrm>
              <a:off x="3149441" y="2506198"/>
              <a:ext cx="577261" cy="432946"/>
            </p:xfrm>
            <a:graphic>
              <a:graphicData uri="http://schemas.microsoft.com/office/powerpoint/2016/slidezoom">
                <pslz:sldZm>
                  <pslz:sldZmObj sldId="321" cId="3357888255">
                    <pslz:zmPr id="{8B2A3B34-A230-BC4C-A862-2D30FABF1FE4}" returnToParent="0" transitionDur="1000">
                      <p166:blipFill xmlns:p166="http://schemas.microsoft.com/office/powerpoint/2016/6/main">
                        <a:blip r:embed="rId8"/>
                        <a:stretch>
                          <a:fillRect/>
                        </a:stretch>
                      </p166:blipFill>
                      <p166:spPr xmlns:p166="http://schemas.microsoft.com/office/powerpoint/2016/6/main">
                        <a:xfrm>
                          <a:off x="0" y="0"/>
                          <a:ext cx="577261" cy="432946"/>
                        </a:xfrm>
                        <a:prstGeom prst="rect">
                          <a:avLst/>
                        </a:prstGeom>
                        <a:ln w="3175">
                          <a:solidFill>
                            <a:prstClr val="ltGray"/>
                          </a:solidFill>
                        </a:ln>
                      </p166:spPr>
                    </pslz:zmPr>
                  </pslz:sldZmObj>
                </pslz:sldZm>
              </a:graphicData>
            </a:graphic>
          </p:graphicFrame>
        </mc:Choice>
        <mc:Fallback xmlns="">
          <p:pic>
            <p:nvPicPr>
              <p:cNvPr id="26" name="Slide Zoom 25">
                <a:hlinkClick r:id="rId9" action="ppaction://hlinksldjump"/>
                <a:extLst>
                  <a:ext uri="{FF2B5EF4-FFF2-40B4-BE49-F238E27FC236}">
                    <a16:creationId xmlns:a16="http://schemas.microsoft.com/office/drawing/2014/main" id="{C6F8B56D-075B-9317-1265-D3493BCA2246}"/>
                  </a:ext>
                </a:extLst>
              </p:cNvPr>
              <p:cNvPicPr>
                <a:picLocks noGrp="1" noRot="1" noChangeAspect="1" noMove="1" noResize="1" noEditPoints="1" noAdjustHandles="1" noChangeArrowheads="1" noChangeShapeType="1"/>
              </p:cNvPicPr>
              <p:nvPr/>
            </p:nvPicPr>
            <p:blipFill>
              <a:blip r:embed="rId10"/>
              <a:stretch>
                <a:fillRect/>
              </a:stretch>
            </p:blipFill>
            <p:spPr>
              <a:xfrm>
                <a:off x="3149441" y="2506198"/>
                <a:ext cx="577261" cy="432946"/>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28" name="Slide Zoom 27">
                <a:extLst>
                  <a:ext uri="{FF2B5EF4-FFF2-40B4-BE49-F238E27FC236}">
                    <a16:creationId xmlns:a16="http://schemas.microsoft.com/office/drawing/2014/main" id="{2D1A8D31-4469-7FC4-8D5D-E2494099BEEF}"/>
                  </a:ext>
                </a:extLst>
              </p:cNvPr>
              <p:cNvGraphicFramePr>
                <a:graphicFrameLocks noChangeAspect="1"/>
              </p:cNvGraphicFramePr>
              <p:nvPr>
                <p:extLst>
                  <p:ext uri="{D42A27DB-BD31-4B8C-83A1-F6EECF244321}">
                    <p14:modId xmlns:p14="http://schemas.microsoft.com/office/powerpoint/2010/main" val="664872711"/>
                  </p:ext>
                </p:extLst>
              </p:nvPr>
            </p:nvGraphicFramePr>
            <p:xfrm>
              <a:off x="3149441" y="3110420"/>
              <a:ext cx="577261" cy="432947"/>
            </p:xfrm>
            <a:graphic>
              <a:graphicData uri="http://schemas.microsoft.com/office/powerpoint/2016/slidezoom">
                <pslz:sldZm>
                  <pslz:sldZmObj sldId="320" cId="804243094">
                    <pslz:zmPr id="{3F0C369E-E097-9E40-B8C8-BCE03AAF7DDE}" returnToParent="0" transitionDur="1000">
                      <p166:blipFill xmlns:p166="http://schemas.microsoft.com/office/powerpoint/2016/6/main">
                        <a:blip r:embed="rId11"/>
                        <a:stretch>
                          <a:fillRect/>
                        </a:stretch>
                      </p166:blipFill>
                      <p166:spPr xmlns:p166="http://schemas.microsoft.com/office/powerpoint/2016/6/main">
                        <a:xfrm>
                          <a:off x="0" y="0"/>
                          <a:ext cx="577261" cy="432947"/>
                        </a:xfrm>
                        <a:prstGeom prst="rect">
                          <a:avLst/>
                        </a:prstGeom>
                        <a:ln w="3175">
                          <a:solidFill>
                            <a:prstClr val="ltGray"/>
                          </a:solidFill>
                        </a:ln>
                      </p166:spPr>
                    </pslz:zmPr>
                  </pslz:sldZmObj>
                </pslz:sldZm>
              </a:graphicData>
            </a:graphic>
          </p:graphicFrame>
        </mc:Choice>
        <mc:Fallback xmlns="">
          <p:pic>
            <p:nvPicPr>
              <p:cNvPr id="28" name="Slide Zoom 27">
                <a:hlinkClick r:id="rId12" action="ppaction://hlinksldjump"/>
                <a:extLst>
                  <a:ext uri="{FF2B5EF4-FFF2-40B4-BE49-F238E27FC236}">
                    <a16:creationId xmlns:a16="http://schemas.microsoft.com/office/drawing/2014/main" id="{2D1A8D31-4469-7FC4-8D5D-E2494099BEEF}"/>
                  </a:ext>
                </a:extLst>
              </p:cNvPr>
              <p:cNvPicPr>
                <a:picLocks noGrp="1" noRot="1" noChangeAspect="1" noMove="1" noResize="1" noEditPoints="1" noAdjustHandles="1" noChangeArrowheads="1" noChangeShapeType="1"/>
              </p:cNvPicPr>
              <p:nvPr/>
            </p:nvPicPr>
            <p:blipFill>
              <a:blip r:embed="rId13"/>
              <a:stretch>
                <a:fillRect/>
              </a:stretch>
            </p:blipFill>
            <p:spPr>
              <a:xfrm>
                <a:off x="3149441" y="3110420"/>
                <a:ext cx="577261" cy="432947"/>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30" name="Slide Zoom 29">
                <a:extLst>
                  <a:ext uri="{FF2B5EF4-FFF2-40B4-BE49-F238E27FC236}">
                    <a16:creationId xmlns:a16="http://schemas.microsoft.com/office/drawing/2014/main" id="{0D711534-054D-A8F1-E392-F13B7E8552E2}"/>
                  </a:ext>
                </a:extLst>
              </p:cNvPr>
              <p:cNvGraphicFramePr>
                <a:graphicFrameLocks noChangeAspect="1"/>
              </p:cNvGraphicFramePr>
              <p:nvPr>
                <p:extLst>
                  <p:ext uri="{D42A27DB-BD31-4B8C-83A1-F6EECF244321}">
                    <p14:modId xmlns:p14="http://schemas.microsoft.com/office/powerpoint/2010/main" val="2482029769"/>
                  </p:ext>
                </p:extLst>
              </p:nvPr>
            </p:nvGraphicFramePr>
            <p:xfrm>
              <a:off x="2364516" y="2794925"/>
              <a:ext cx="572844" cy="430271"/>
            </p:xfrm>
            <a:graphic>
              <a:graphicData uri="http://schemas.microsoft.com/office/powerpoint/2016/slidezoom">
                <pslz:sldZm>
                  <pslz:sldZmObj sldId="322" cId="563691888">
                    <pslz:zmPr id="{04CE4F6B-0F38-6E4C-992B-3F2686C9095B}" returnToParent="0" transitionDur="1000">
                      <p166:blipFill xmlns:p166="http://schemas.microsoft.com/office/powerpoint/2016/6/main">
                        <a:blip r:embed="rId14"/>
                        <a:stretch>
                          <a:fillRect/>
                        </a:stretch>
                      </p166:blipFill>
                      <p166:spPr xmlns:p166="http://schemas.microsoft.com/office/powerpoint/2016/6/main">
                        <a:xfrm>
                          <a:off x="0" y="0"/>
                          <a:ext cx="572844" cy="430271"/>
                        </a:xfrm>
                        <a:prstGeom prst="rect">
                          <a:avLst/>
                        </a:prstGeom>
                        <a:ln w="3175">
                          <a:solidFill>
                            <a:prstClr val="ltGray"/>
                          </a:solidFill>
                        </a:ln>
                      </p166:spPr>
                    </pslz:zmPr>
                  </pslz:sldZmObj>
                </pslz:sldZm>
              </a:graphicData>
            </a:graphic>
          </p:graphicFrame>
        </mc:Choice>
        <mc:Fallback xmlns="">
          <p:pic>
            <p:nvPicPr>
              <p:cNvPr id="30" name="Slide Zoom 29">
                <a:hlinkClick r:id="rId15" action="ppaction://hlinksldjump"/>
                <a:extLst>
                  <a:ext uri="{FF2B5EF4-FFF2-40B4-BE49-F238E27FC236}">
                    <a16:creationId xmlns:a16="http://schemas.microsoft.com/office/drawing/2014/main" id="{0D711534-054D-A8F1-E392-F13B7E8552E2}"/>
                  </a:ext>
                </a:extLst>
              </p:cNvPr>
              <p:cNvPicPr>
                <a:picLocks noGrp="1" noRot="1" noChangeAspect="1" noMove="1" noResize="1" noEditPoints="1" noAdjustHandles="1" noChangeArrowheads="1" noChangeShapeType="1"/>
              </p:cNvPicPr>
              <p:nvPr/>
            </p:nvPicPr>
            <p:blipFill>
              <a:blip r:embed="rId16"/>
              <a:stretch>
                <a:fillRect/>
              </a:stretch>
            </p:blipFill>
            <p:spPr>
              <a:xfrm>
                <a:off x="2364516" y="2794925"/>
                <a:ext cx="572844" cy="430271"/>
              </a:xfrm>
              <a:prstGeom prst="rect">
                <a:avLst/>
              </a:prstGeom>
              <a:ln w="3175">
                <a:solidFill>
                  <a:prstClr val="ltGray"/>
                </a:solidFill>
              </a:ln>
            </p:spPr>
          </p:pic>
        </mc:Fallback>
      </mc:AlternateContent>
    </p:spTree>
    <p:extLst>
      <p:ext uri="{BB962C8B-B14F-4D97-AF65-F5344CB8AC3E}">
        <p14:creationId xmlns:p14="http://schemas.microsoft.com/office/powerpoint/2010/main" val="9232867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2854BFC-3538-5402-4C69-B8B8E1E3E55F}"/>
              </a:ext>
            </a:extLst>
          </p:cNvPr>
          <p:cNvSpPr>
            <a:spLocks noGrp="1"/>
          </p:cNvSpPr>
          <p:nvPr>
            <p:ph type="title"/>
          </p:nvPr>
        </p:nvSpPr>
        <p:spPr>
          <a:xfrm>
            <a:off x="351064" y="385004"/>
            <a:ext cx="8450036" cy="589032"/>
          </a:xfrm>
        </p:spPr>
        <p:txBody>
          <a:bodyPr anchor="ctr">
            <a:normAutofit/>
          </a:bodyPr>
          <a:lstStyle/>
          <a:p>
            <a:r>
              <a:rPr lang="en-US" sz="3300" i="0">
                <a:latin typeface="Franklin Gothic Medium Cond"/>
              </a:rPr>
              <a:t>Data Driven Creative Process – Our analysis</a:t>
            </a:r>
            <a:endParaRPr lang="en-US" sz="3300" i="0"/>
          </a:p>
        </p:txBody>
      </p:sp>
      <p:sp>
        <p:nvSpPr>
          <p:cNvPr id="7" name="Text Placeholder 6">
            <a:extLst>
              <a:ext uri="{FF2B5EF4-FFF2-40B4-BE49-F238E27FC236}">
                <a16:creationId xmlns:a16="http://schemas.microsoft.com/office/drawing/2014/main" id="{0FDD07D8-EAE6-5246-878F-0443EEBA0D91}"/>
              </a:ext>
            </a:extLst>
          </p:cNvPr>
          <p:cNvSpPr>
            <a:spLocks noGrp="1"/>
          </p:cNvSpPr>
          <p:nvPr>
            <p:ph type="body" sz="quarter" idx="11"/>
          </p:nvPr>
        </p:nvSpPr>
        <p:spPr>
          <a:xfrm>
            <a:off x="342900" y="954291"/>
            <a:ext cx="8458200" cy="365760"/>
          </a:xfrm>
        </p:spPr>
        <p:txBody>
          <a:bodyPr>
            <a:normAutofit/>
          </a:bodyPr>
          <a:lstStyle/>
          <a:p>
            <a:r>
              <a:rPr lang="en-US"/>
              <a:t>Google Shopping – Regression Analysis</a:t>
            </a:r>
          </a:p>
        </p:txBody>
      </p:sp>
      <p:sp>
        <p:nvSpPr>
          <p:cNvPr id="8" name="Slide Number Placeholder 7">
            <a:extLst>
              <a:ext uri="{FF2B5EF4-FFF2-40B4-BE49-F238E27FC236}">
                <a16:creationId xmlns:a16="http://schemas.microsoft.com/office/drawing/2014/main" id="{F7197D86-C66D-5C5D-0CE3-B0DF9E673CF5}"/>
              </a:ext>
            </a:extLst>
          </p:cNvPr>
          <p:cNvSpPr>
            <a:spLocks noGrp="1"/>
          </p:cNvSpPr>
          <p:nvPr>
            <p:ph type="sldNum" sz="quarter" idx="19"/>
          </p:nvPr>
        </p:nvSpPr>
        <p:spPr>
          <a:xfrm>
            <a:off x="7914444" y="6397674"/>
            <a:ext cx="914400" cy="320040"/>
          </a:xfrm>
        </p:spPr>
        <p:txBody>
          <a:bodyPr anchor="ctr">
            <a:normAutofit/>
          </a:bodyPr>
          <a:lstStyle/>
          <a:p>
            <a:pPr>
              <a:spcAft>
                <a:spcPts val="600"/>
              </a:spcAft>
            </a:pPr>
            <a:fld id="{6D22F896-40B5-4ADD-8801-0D06FADFA095}" type="slidenum">
              <a:rPr lang="en-US" smtClean="0"/>
              <a:pPr>
                <a:spcAft>
                  <a:spcPts val="600"/>
                </a:spcAft>
              </a:pPr>
              <a:t>12</a:t>
            </a:fld>
            <a:endParaRPr lang="en-US"/>
          </a:p>
        </p:txBody>
      </p:sp>
      <p:graphicFrame>
        <p:nvGraphicFramePr>
          <p:cNvPr id="9" name="Table 8">
            <a:extLst>
              <a:ext uri="{FF2B5EF4-FFF2-40B4-BE49-F238E27FC236}">
                <a16:creationId xmlns:a16="http://schemas.microsoft.com/office/drawing/2014/main" id="{842421DB-4FAB-7CE2-6E09-F7B65A66A35A}"/>
              </a:ext>
            </a:extLst>
          </p:cNvPr>
          <p:cNvGraphicFramePr>
            <a:graphicFrameLocks noGrp="1"/>
          </p:cNvGraphicFramePr>
          <p:nvPr>
            <p:extLst>
              <p:ext uri="{D42A27DB-BD31-4B8C-83A1-F6EECF244321}">
                <p14:modId xmlns:p14="http://schemas.microsoft.com/office/powerpoint/2010/main" val="352036543"/>
              </p:ext>
            </p:extLst>
          </p:nvPr>
        </p:nvGraphicFramePr>
        <p:xfrm>
          <a:off x="4105072" y="1462827"/>
          <a:ext cx="4602749" cy="4579888"/>
        </p:xfrm>
        <a:graphic>
          <a:graphicData uri="http://schemas.openxmlformats.org/drawingml/2006/table">
            <a:tbl>
              <a:tblPr firstRow="1" firstCol="1" bandRow="1">
                <a:tableStyleId>{5C22544A-7EE6-4342-B048-85BDC9FD1C3A}</a:tableStyleId>
              </a:tblPr>
              <a:tblGrid>
                <a:gridCol w="690641">
                  <a:extLst>
                    <a:ext uri="{9D8B030D-6E8A-4147-A177-3AD203B41FA5}">
                      <a16:colId xmlns:a16="http://schemas.microsoft.com/office/drawing/2014/main" val="4047449840"/>
                    </a:ext>
                  </a:extLst>
                </a:gridCol>
                <a:gridCol w="2021776">
                  <a:extLst>
                    <a:ext uri="{9D8B030D-6E8A-4147-A177-3AD203B41FA5}">
                      <a16:colId xmlns:a16="http://schemas.microsoft.com/office/drawing/2014/main" val="3074891007"/>
                    </a:ext>
                  </a:extLst>
                </a:gridCol>
                <a:gridCol w="1890332">
                  <a:extLst>
                    <a:ext uri="{9D8B030D-6E8A-4147-A177-3AD203B41FA5}">
                      <a16:colId xmlns:a16="http://schemas.microsoft.com/office/drawing/2014/main" val="1619242618"/>
                    </a:ext>
                  </a:extLst>
                </a:gridCol>
              </a:tblGrid>
              <a:tr h="242682">
                <a:tc>
                  <a:txBody>
                    <a:bodyPr/>
                    <a:lstStyle/>
                    <a:p>
                      <a:pPr marL="0" marR="0">
                        <a:spcBef>
                          <a:spcPts val="0"/>
                        </a:spcBef>
                        <a:spcAft>
                          <a:spcPts val="0"/>
                        </a:spcAft>
                      </a:pPr>
                      <a:r>
                        <a:rPr lang="en-US" sz="900" b="1" kern="100">
                          <a:effectLst/>
                        </a:rPr>
                        <a:t>Brand/Area</a:t>
                      </a:r>
                      <a:endParaRPr lang="en-US" sz="900" b="1" kern="100">
                        <a:effectLst/>
                        <a:latin typeface="Calibri" panose="020F0502020204030204" pitchFamily="34" charset="0"/>
                        <a:ea typeface="DengXian" panose="02010600030101010101" pitchFamily="2" charset="-122"/>
                        <a:cs typeface="Arial" panose="020B0604020202020204" pitchFamily="34" charset="0"/>
                      </a:endParaRPr>
                    </a:p>
                  </a:txBody>
                  <a:tcPr marL="46968" marR="46968" marT="0" marB="0"/>
                </a:tc>
                <a:tc>
                  <a:txBody>
                    <a:bodyPr/>
                    <a:lstStyle/>
                    <a:p>
                      <a:pPr marL="0" marR="0">
                        <a:spcBef>
                          <a:spcPts val="0"/>
                        </a:spcBef>
                        <a:spcAft>
                          <a:spcPts val="0"/>
                        </a:spcAft>
                      </a:pPr>
                      <a:r>
                        <a:rPr lang="en-US" sz="900" b="1" kern="100">
                          <a:effectLst/>
                        </a:rPr>
                        <a:t>Observation</a:t>
                      </a:r>
                      <a:endParaRPr lang="en-US" sz="900" b="1" kern="100">
                        <a:effectLst/>
                        <a:latin typeface="Calibri" panose="020F0502020204030204" pitchFamily="34" charset="0"/>
                        <a:ea typeface="DengXian" panose="02010600030101010101" pitchFamily="2" charset="-122"/>
                        <a:cs typeface="Arial" panose="020B0604020202020204" pitchFamily="34" charset="0"/>
                      </a:endParaRPr>
                    </a:p>
                  </a:txBody>
                  <a:tcPr marL="46968" marR="46968" marT="0" marB="0"/>
                </a:tc>
                <a:tc>
                  <a:txBody>
                    <a:bodyPr/>
                    <a:lstStyle/>
                    <a:p>
                      <a:pPr marL="0" marR="0">
                        <a:spcBef>
                          <a:spcPts val="0"/>
                        </a:spcBef>
                        <a:spcAft>
                          <a:spcPts val="0"/>
                        </a:spcAft>
                      </a:pPr>
                      <a:r>
                        <a:rPr lang="en-US" sz="900" b="1" kern="100">
                          <a:effectLst/>
                        </a:rPr>
                        <a:t>Comments/Recommendation</a:t>
                      </a:r>
                      <a:endParaRPr lang="en-US" sz="900" b="1" kern="100">
                        <a:effectLst/>
                        <a:latin typeface="Calibri" panose="020F0502020204030204" pitchFamily="34" charset="0"/>
                        <a:ea typeface="DengXian" panose="02010600030101010101" pitchFamily="2" charset="-122"/>
                        <a:cs typeface="Arial" panose="020B0604020202020204" pitchFamily="34" charset="0"/>
                      </a:endParaRPr>
                    </a:p>
                  </a:txBody>
                  <a:tcPr marL="46968" marR="46968" marT="0" marB="0"/>
                </a:tc>
                <a:extLst>
                  <a:ext uri="{0D108BD9-81ED-4DB2-BD59-A6C34878D82A}">
                    <a16:rowId xmlns:a16="http://schemas.microsoft.com/office/drawing/2014/main" val="3124289681"/>
                  </a:ext>
                </a:extLst>
              </a:tr>
              <a:tr h="856892">
                <a:tc>
                  <a:txBody>
                    <a:bodyPr/>
                    <a:lstStyle/>
                    <a:p>
                      <a:pPr marL="0" marR="0">
                        <a:spcBef>
                          <a:spcPts val="0"/>
                        </a:spcBef>
                        <a:spcAft>
                          <a:spcPts val="0"/>
                        </a:spcAft>
                      </a:pPr>
                      <a:r>
                        <a:rPr lang="en-US" sz="900" kern="100">
                          <a:effectLst/>
                        </a:rPr>
                        <a:t>All 3 brands</a:t>
                      </a:r>
                      <a:endParaRPr lang="en-US" sz="900" kern="100">
                        <a:effectLst/>
                        <a:latin typeface="Calibri" panose="020F0502020204030204" pitchFamily="34" charset="0"/>
                        <a:ea typeface="DengXian" panose="02010600030101010101" pitchFamily="2" charset="-122"/>
                        <a:cs typeface="Arial" panose="020B0604020202020204" pitchFamily="34" charset="0"/>
                      </a:endParaRPr>
                    </a:p>
                  </a:txBody>
                  <a:tcPr marL="46968" marR="46968" marT="0" marB="0"/>
                </a:tc>
                <a:tc>
                  <a:txBody>
                    <a:bodyPr/>
                    <a:lstStyle/>
                    <a:p>
                      <a:pPr marL="171450" marR="0" lvl="0" indent="-171450" rtl="0">
                        <a:spcBef>
                          <a:spcPts val="0"/>
                        </a:spcBef>
                        <a:spcAft>
                          <a:spcPts val="0"/>
                        </a:spcAft>
                        <a:buFont typeface="Arial" panose="020B0604020202020204" pitchFamily="34" charset="0"/>
                        <a:buChar char="•"/>
                      </a:pPr>
                      <a:r>
                        <a:rPr lang="en-US" sz="900" kern="100">
                          <a:effectLst/>
                        </a:rPr>
                        <a:t>Regression models are built with R-squared values = {GAP: 0.3, Old Navy: 0.394, Banana Republic: 0.39}.</a:t>
                      </a:r>
                      <a:endParaRPr lang="en-US" sz="900" kern="100">
                        <a:effectLst/>
                        <a:latin typeface="Calibri" panose="020F0502020204030204" pitchFamily="34" charset="0"/>
                        <a:ea typeface="DengXian" panose="02010600030101010101" pitchFamily="2" charset="-122"/>
                        <a:cs typeface="Arial" panose="020B0604020202020204" pitchFamily="34" charset="0"/>
                      </a:endParaRPr>
                    </a:p>
                  </a:txBody>
                  <a:tcPr marL="46968" marR="46968" marT="0" marB="0"/>
                </a:tc>
                <a:tc>
                  <a:txBody>
                    <a:bodyPr/>
                    <a:lstStyle/>
                    <a:p>
                      <a:pPr marL="171450" marR="0" indent="-171450">
                        <a:spcBef>
                          <a:spcPts val="0"/>
                        </a:spcBef>
                        <a:spcAft>
                          <a:spcPts val="0"/>
                        </a:spcAft>
                        <a:buFont typeface="Arial" panose="020B0604020202020204" pitchFamily="34" charset="0"/>
                        <a:buChar char="•"/>
                      </a:pPr>
                      <a:r>
                        <a:rPr lang="en-US" sz="900" kern="100">
                          <a:effectLst/>
                        </a:rPr>
                        <a:t>Assumed: (Ratings ~ Price, Discount, No. of reviews, Promotion tag, Seller, Web store category, Product category)</a:t>
                      </a:r>
                    </a:p>
                  </a:txBody>
                  <a:tcPr marL="46968" marR="46968" marT="0" marB="0"/>
                </a:tc>
                <a:extLst>
                  <a:ext uri="{0D108BD9-81ED-4DB2-BD59-A6C34878D82A}">
                    <a16:rowId xmlns:a16="http://schemas.microsoft.com/office/drawing/2014/main" val="2790652513"/>
                  </a:ext>
                </a:extLst>
              </a:tr>
              <a:tr h="953651">
                <a:tc>
                  <a:txBody>
                    <a:bodyPr/>
                    <a:lstStyle/>
                    <a:p>
                      <a:pPr marL="0" marR="0">
                        <a:spcBef>
                          <a:spcPts val="0"/>
                        </a:spcBef>
                        <a:spcAft>
                          <a:spcPts val="0"/>
                        </a:spcAft>
                      </a:pPr>
                      <a:r>
                        <a:rPr lang="en-US" sz="900" kern="100">
                          <a:effectLst/>
                        </a:rPr>
                        <a:t>GAP</a:t>
                      </a:r>
                      <a:endParaRPr lang="en-US" sz="900" kern="100">
                        <a:effectLst/>
                        <a:latin typeface="Calibri" panose="020F0502020204030204" pitchFamily="34" charset="0"/>
                        <a:ea typeface="DengXian" panose="02010600030101010101" pitchFamily="2" charset="-122"/>
                        <a:cs typeface="Arial" panose="020B0604020202020204" pitchFamily="34" charset="0"/>
                      </a:endParaRPr>
                    </a:p>
                  </a:txBody>
                  <a:tcPr marL="46968" marR="46968" marT="0" marB="0"/>
                </a:tc>
                <a:tc>
                  <a:txBody>
                    <a:bodyPr/>
                    <a:lstStyle/>
                    <a:p>
                      <a:pPr marL="171450" marR="0" lvl="0" indent="-171450">
                        <a:spcBef>
                          <a:spcPts val="0"/>
                        </a:spcBef>
                        <a:spcAft>
                          <a:spcPts val="0"/>
                        </a:spcAft>
                        <a:buFont typeface="Arial" panose="020B0604020202020204" pitchFamily="34" charset="0"/>
                        <a:buChar char="•"/>
                      </a:pPr>
                      <a:r>
                        <a:rPr lang="en-US" sz="900" kern="100">
                          <a:effectLst/>
                        </a:rPr>
                        <a:t>For unit increase in discount there is 0.54% increase in product rating</a:t>
                      </a:r>
                    </a:p>
                    <a:p>
                      <a:pPr marL="171450" marR="0" lvl="0" indent="-171450">
                        <a:spcBef>
                          <a:spcPts val="0"/>
                        </a:spcBef>
                        <a:spcAft>
                          <a:spcPts val="0"/>
                        </a:spcAft>
                        <a:buFont typeface="Arial" panose="020B0604020202020204" pitchFamily="34" charset="0"/>
                        <a:buChar char="•"/>
                      </a:pPr>
                      <a:r>
                        <a:rPr lang="en-US" sz="900" kern="100">
                          <a:effectLst/>
                        </a:rPr>
                        <a:t>Ratings are not significantly impacted by most of the seller, but Walmart with negative effect </a:t>
                      </a:r>
                    </a:p>
                  </a:txBody>
                  <a:tcPr marL="46968" marR="46968" marT="0" marB="0"/>
                </a:tc>
                <a:tc>
                  <a:txBody>
                    <a:bodyPr/>
                    <a:lstStyle/>
                    <a:p>
                      <a:pPr marL="171450" marR="0" lvl="0" indent="-171450">
                        <a:spcBef>
                          <a:spcPts val="0"/>
                        </a:spcBef>
                        <a:spcAft>
                          <a:spcPts val="0"/>
                        </a:spcAft>
                        <a:buFont typeface="Arial" panose="020B0604020202020204" pitchFamily="34" charset="0"/>
                        <a:buChar char="•"/>
                      </a:pPr>
                      <a:r>
                        <a:rPr lang="en-US" sz="900" kern="100">
                          <a:effectLst/>
                        </a:rPr>
                        <a:t>Users preview GAP products to be overpriced for the given quality. </a:t>
                      </a:r>
                    </a:p>
                    <a:p>
                      <a:pPr marL="171450" marR="0" lvl="0" indent="-171450">
                        <a:spcBef>
                          <a:spcPts val="0"/>
                        </a:spcBef>
                        <a:spcAft>
                          <a:spcPts val="0"/>
                        </a:spcAft>
                        <a:buFont typeface="Arial" panose="020B0604020202020204" pitchFamily="34" charset="0"/>
                        <a:buChar char="•"/>
                      </a:pPr>
                      <a:r>
                        <a:rPr lang="en-US" sz="900" kern="100">
                          <a:effectLst/>
                        </a:rPr>
                        <a:t>More products listed in Walmart can reduce the overall ratings </a:t>
                      </a:r>
                      <a:endParaRPr lang="en-US" sz="900" kern="100">
                        <a:effectLst/>
                        <a:latin typeface="Calibri" panose="020F0502020204030204" pitchFamily="34" charset="0"/>
                        <a:ea typeface="DengXian" panose="02010600030101010101" pitchFamily="2" charset="-122"/>
                        <a:cs typeface="Arial" panose="020B0604020202020204" pitchFamily="34" charset="0"/>
                      </a:endParaRPr>
                    </a:p>
                  </a:txBody>
                  <a:tcPr marL="46968" marR="46968" marT="0" marB="0"/>
                </a:tc>
                <a:extLst>
                  <a:ext uri="{0D108BD9-81ED-4DB2-BD59-A6C34878D82A}">
                    <a16:rowId xmlns:a16="http://schemas.microsoft.com/office/drawing/2014/main" val="585689329"/>
                  </a:ext>
                </a:extLst>
              </a:tr>
              <a:tr h="919901">
                <a:tc>
                  <a:txBody>
                    <a:bodyPr/>
                    <a:lstStyle/>
                    <a:p>
                      <a:pPr marL="0" marR="0">
                        <a:spcBef>
                          <a:spcPts val="0"/>
                        </a:spcBef>
                        <a:spcAft>
                          <a:spcPts val="0"/>
                        </a:spcAft>
                      </a:pPr>
                      <a:r>
                        <a:rPr lang="en-US" sz="900" kern="100">
                          <a:effectLst/>
                        </a:rPr>
                        <a:t>Banana Republic</a:t>
                      </a:r>
                      <a:endParaRPr lang="en-US" sz="900" kern="100">
                        <a:effectLst/>
                        <a:latin typeface="Calibri" panose="020F0502020204030204" pitchFamily="34" charset="0"/>
                        <a:ea typeface="DengXian" panose="02010600030101010101" pitchFamily="2" charset="-122"/>
                        <a:cs typeface="Arial" panose="020B0604020202020204" pitchFamily="34" charset="0"/>
                      </a:endParaRPr>
                    </a:p>
                  </a:txBody>
                  <a:tcPr marL="46968" marR="46968" marT="0" marB="0"/>
                </a:tc>
                <a:tc>
                  <a:txBody>
                    <a:bodyPr/>
                    <a:lstStyle/>
                    <a:p>
                      <a:pPr marL="171450" marR="0" lvl="0" indent="-171450" rtl="0">
                        <a:spcBef>
                          <a:spcPts val="0"/>
                        </a:spcBef>
                        <a:spcAft>
                          <a:spcPts val="0"/>
                        </a:spcAft>
                        <a:buFont typeface="Arial" panose="020B0604020202020204" pitchFamily="34" charset="0"/>
                        <a:buChar char="•"/>
                      </a:pPr>
                      <a:r>
                        <a:rPr lang="en-US" sz="900" kern="100">
                          <a:effectLst/>
                        </a:rPr>
                        <a:t>Listing products on Amazon is positively impacting the product</a:t>
                      </a:r>
                    </a:p>
                    <a:p>
                      <a:pPr marL="171450" marR="0" lvl="0" indent="-171450">
                        <a:spcBef>
                          <a:spcPts val="0"/>
                        </a:spcBef>
                        <a:spcAft>
                          <a:spcPts val="0"/>
                        </a:spcAft>
                        <a:buFont typeface="Arial" panose="020B0604020202020204" pitchFamily="34" charset="0"/>
                        <a:buChar char="•"/>
                      </a:pPr>
                      <a:r>
                        <a:rPr lang="en-US" sz="900" kern="100">
                          <a:effectLst/>
                        </a:rPr>
                        <a:t>Ratings are most negatively affected “Tops” category with -0.38 slope</a:t>
                      </a:r>
                      <a:endParaRPr lang="en-US" sz="900" kern="100">
                        <a:effectLst/>
                        <a:latin typeface="Calibri" panose="020F0502020204030204" pitchFamily="34" charset="0"/>
                        <a:ea typeface="DengXian" panose="02010600030101010101" pitchFamily="2" charset="-122"/>
                        <a:cs typeface="Arial" panose="020B0604020202020204" pitchFamily="34" charset="0"/>
                      </a:endParaRPr>
                    </a:p>
                  </a:txBody>
                  <a:tcPr marL="46968" marR="46968" marT="0" marB="0"/>
                </a:tc>
                <a:tc>
                  <a:txBody>
                    <a:bodyPr/>
                    <a:lstStyle/>
                    <a:p>
                      <a:pPr marL="171450" marR="0" lvl="0" indent="-171450" rtl="0">
                        <a:spcBef>
                          <a:spcPts val="0"/>
                        </a:spcBef>
                        <a:spcAft>
                          <a:spcPts val="0"/>
                        </a:spcAft>
                        <a:buFont typeface="Arial" panose="020B0604020202020204" pitchFamily="34" charset="0"/>
                        <a:buChar char="•"/>
                      </a:pPr>
                      <a:r>
                        <a:rPr lang="en-US" sz="900" kern="100">
                          <a:effectLst/>
                        </a:rPr>
                        <a:t>Amazon is the best suggested platform </a:t>
                      </a:r>
                    </a:p>
                    <a:p>
                      <a:pPr marL="171450" marR="0" lvl="0" indent="-171450">
                        <a:spcBef>
                          <a:spcPts val="0"/>
                        </a:spcBef>
                        <a:spcAft>
                          <a:spcPts val="0"/>
                        </a:spcAft>
                        <a:buFont typeface="Arial" panose="020B0604020202020204" pitchFamily="34" charset="0"/>
                        <a:buChar char="•"/>
                      </a:pPr>
                      <a:r>
                        <a:rPr lang="en-US" sz="900" kern="100">
                          <a:effectLst/>
                        </a:rPr>
                        <a:t>“Tops” categories to be evaluated </a:t>
                      </a:r>
                      <a:endParaRPr lang="en-US" sz="900" kern="100">
                        <a:effectLst/>
                        <a:latin typeface="Calibri" panose="020F0502020204030204" pitchFamily="34" charset="0"/>
                        <a:ea typeface="DengXian" panose="02010600030101010101" pitchFamily="2" charset="-122"/>
                        <a:cs typeface="Arial" panose="020B0604020202020204" pitchFamily="34" charset="0"/>
                      </a:endParaRPr>
                    </a:p>
                  </a:txBody>
                  <a:tcPr marL="46968" marR="46968" marT="0" marB="0"/>
                </a:tc>
                <a:extLst>
                  <a:ext uri="{0D108BD9-81ED-4DB2-BD59-A6C34878D82A}">
                    <a16:rowId xmlns:a16="http://schemas.microsoft.com/office/drawing/2014/main" val="262005376"/>
                  </a:ext>
                </a:extLst>
              </a:tr>
              <a:tr h="743266">
                <a:tc>
                  <a:txBody>
                    <a:bodyPr/>
                    <a:lstStyle/>
                    <a:p>
                      <a:pPr marL="0" marR="0">
                        <a:spcBef>
                          <a:spcPts val="0"/>
                        </a:spcBef>
                        <a:spcAft>
                          <a:spcPts val="0"/>
                        </a:spcAft>
                      </a:pPr>
                      <a:r>
                        <a:rPr lang="en-US" sz="900" kern="100">
                          <a:effectLst/>
                        </a:rPr>
                        <a:t>Old Navy</a:t>
                      </a:r>
                      <a:endParaRPr lang="en-US" sz="900" kern="100">
                        <a:effectLst/>
                        <a:latin typeface="Calibri" panose="020F0502020204030204" pitchFamily="34" charset="0"/>
                        <a:ea typeface="DengXian" panose="02010600030101010101" pitchFamily="2" charset="-122"/>
                        <a:cs typeface="Arial" panose="020B0604020202020204" pitchFamily="34" charset="0"/>
                      </a:endParaRPr>
                    </a:p>
                  </a:txBody>
                  <a:tcPr marL="46968" marR="46968" marT="0" marB="0"/>
                </a:tc>
                <a:tc>
                  <a:txBody>
                    <a:bodyPr/>
                    <a:lstStyle/>
                    <a:p>
                      <a:pPr marL="171450" marR="0" lvl="0" indent="-171450" rtl="0">
                        <a:spcBef>
                          <a:spcPts val="0"/>
                        </a:spcBef>
                        <a:spcAft>
                          <a:spcPts val="0"/>
                        </a:spcAft>
                        <a:buFont typeface="Arial" panose="020B0604020202020204" pitchFamily="34" charset="0"/>
                        <a:buChar char="•"/>
                      </a:pPr>
                      <a:r>
                        <a:rPr lang="en-US" sz="900" kern="100">
                          <a:effectLst/>
                        </a:rPr>
                        <a:t>Jeans categories have the most negative affect on rating with -0.24 slope</a:t>
                      </a:r>
                    </a:p>
                  </a:txBody>
                  <a:tcPr marL="46968" marR="46968" marT="0" marB="0"/>
                </a:tc>
                <a:tc>
                  <a:txBody>
                    <a:bodyPr/>
                    <a:lstStyle/>
                    <a:p>
                      <a:pPr marL="171450" marR="0" lvl="0" indent="-171450" rtl="0">
                        <a:spcBef>
                          <a:spcPts val="0"/>
                        </a:spcBef>
                        <a:spcAft>
                          <a:spcPts val="0"/>
                        </a:spcAft>
                        <a:buFont typeface="Arial" panose="020B0604020202020204" pitchFamily="34" charset="0"/>
                        <a:buChar char="•"/>
                      </a:pPr>
                      <a:r>
                        <a:rPr lang="en-US" sz="900" kern="100">
                          <a:effectLst/>
                        </a:rPr>
                        <a:t>Jeans category can be strategized based on BCG matrix</a:t>
                      </a:r>
                    </a:p>
                  </a:txBody>
                  <a:tcPr marL="46968" marR="46968" marT="0" marB="0"/>
                </a:tc>
                <a:extLst>
                  <a:ext uri="{0D108BD9-81ED-4DB2-BD59-A6C34878D82A}">
                    <a16:rowId xmlns:a16="http://schemas.microsoft.com/office/drawing/2014/main" val="3014611591"/>
                  </a:ext>
                </a:extLst>
              </a:tr>
              <a:tr h="863496">
                <a:tc>
                  <a:txBody>
                    <a:bodyPr/>
                    <a:lstStyle/>
                    <a:p>
                      <a:pPr marL="0" marR="0">
                        <a:spcBef>
                          <a:spcPts val="0"/>
                        </a:spcBef>
                        <a:spcAft>
                          <a:spcPts val="0"/>
                        </a:spcAft>
                      </a:pPr>
                      <a:r>
                        <a:rPr lang="en-US" sz="900" kern="100">
                          <a:effectLst/>
                        </a:rPr>
                        <a:t>Hypothesis testing</a:t>
                      </a:r>
                      <a:endParaRPr lang="en-US" sz="900" kern="100">
                        <a:effectLst/>
                        <a:latin typeface="Calibri" panose="020F0502020204030204" pitchFamily="34" charset="0"/>
                        <a:ea typeface="DengXian" panose="02010600030101010101" pitchFamily="2" charset="-122"/>
                        <a:cs typeface="Arial" panose="020B0604020202020204" pitchFamily="34" charset="0"/>
                      </a:endParaRPr>
                    </a:p>
                  </a:txBody>
                  <a:tcPr marL="46968" marR="46968" marT="0" marB="0"/>
                </a:tc>
                <a:tc>
                  <a:txBody>
                    <a:bodyPr/>
                    <a:lstStyle/>
                    <a:p>
                      <a:pPr marL="171450" marR="0" indent="-171450">
                        <a:spcBef>
                          <a:spcPts val="0"/>
                        </a:spcBef>
                        <a:spcAft>
                          <a:spcPts val="0"/>
                        </a:spcAft>
                        <a:buFont typeface="Arial" panose="020B0604020202020204" pitchFamily="34" charset="0"/>
                        <a:buChar char="•"/>
                      </a:pPr>
                      <a:r>
                        <a:rPr lang="en-US" sz="900" kern="100">
                          <a:effectLst/>
                        </a:rPr>
                        <a:t>All 3 brands are affected differently by independent variables like price, discount, no. of reviews, seller, and product category.  </a:t>
                      </a:r>
                      <a:endParaRPr lang="en-US" sz="900" kern="100">
                        <a:effectLst/>
                        <a:latin typeface="Calibri" panose="020F0502020204030204" pitchFamily="34" charset="0"/>
                        <a:ea typeface="DengXian" panose="02010600030101010101" pitchFamily="2" charset="-122"/>
                        <a:cs typeface="Arial" panose="020B0604020202020204" pitchFamily="34" charset="0"/>
                      </a:endParaRPr>
                    </a:p>
                  </a:txBody>
                  <a:tcPr marL="46968" marR="46968" marT="0" marB="0"/>
                </a:tc>
                <a:tc>
                  <a:txBody>
                    <a:bodyPr/>
                    <a:lstStyle/>
                    <a:p>
                      <a:pPr marL="171450" marR="0" indent="-171450">
                        <a:spcBef>
                          <a:spcPts val="0"/>
                        </a:spcBef>
                        <a:spcAft>
                          <a:spcPts val="0"/>
                        </a:spcAft>
                        <a:buFont typeface="Arial" panose="020B0604020202020204" pitchFamily="34" charset="0"/>
                        <a:buChar char="•"/>
                      </a:pPr>
                      <a:r>
                        <a:rPr lang="en-US" sz="900" kern="100">
                          <a:effectLst/>
                        </a:rPr>
                        <a:t>Customize big data strategy for each brand  </a:t>
                      </a:r>
                      <a:endParaRPr lang="en-US" sz="900" kern="100">
                        <a:effectLst/>
                        <a:latin typeface="Calibri" panose="020F0502020204030204" pitchFamily="34" charset="0"/>
                        <a:ea typeface="DengXian" panose="02010600030101010101" pitchFamily="2" charset="-122"/>
                        <a:cs typeface="Arial" panose="020B0604020202020204" pitchFamily="34" charset="0"/>
                      </a:endParaRPr>
                    </a:p>
                  </a:txBody>
                  <a:tcPr marL="46968" marR="46968" marT="0" marB="0"/>
                </a:tc>
                <a:extLst>
                  <a:ext uri="{0D108BD9-81ED-4DB2-BD59-A6C34878D82A}">
                    <a16:rowId xmlns:a16="http://schemas.microsoft.com/office/drawing/2014/main" val="3965479903"/>
                  </a:ext>
                </a:extLst>
              </a:tr>
            </a:tbl>
          </a:graphicData>
        </a:graphic>
      </p:graphicFrame>
      <p:sp>
        <p:nvSpPr>
          <p:cNvPr id="13" name="Text Placeholder 2">
            <a:extLst>
              <a:ext uri="{FF2B5EF4-FFF2-40B4-BE49-F238E27FC236}">
                <a16:creationId xmlns:a16="http://schemas.microsoft.com/office/drawing/2014/main" id="{FFC6BC3C-FCE7-34E1-9B07-2E8D62ABB553}"/>
              </a:ext>
            </a:extLst>
          </p:cNvPr>
          <p:cNvSpPr>
            <a:spLocks noGrp="1"/>
          </p:cNvSpPr>
          <p:nvPr>
            <p:ph idx="12"/>
          </p:nvPr>
        </p:nvSpPr>
        <p:spPr>
          <a:xfrm>
            <a:off x="436178" y="2855892"/>
            <a:ext cx="3610529" cy="2523065"/>
          </a:xfrm>
          <a:ln>
            <a:solidFill>
              <a:schemeClr val="accent1">
                <a:lumMod val="75000"/>
              </a:schemeClr>
            </a:solidFill>
            <a:prstDash val="sysDash"/>
          </a:ln>
        </p:spPr>
        <p:txBody>
          <a:bodyPr>
            <a:noAutofit/>
          </a:bodyPr>
          <a:lstStyle/>
          <a:p>
            <a:pPr marL="0" indent="0">
              <a:spcBef>
                <a:spcPts val="0"/>
              </a:spcBef>
              <a:buNone/>
            </a:pPr>
            <a:r>
              <a:rPr lang="en-US" sz="1000" b="1" kern="100">
                <a:effectLst/>
                <a:ea typeface="DengXian" panose="02010600030101010101" pitchFamily="2" charset="-122"/>
                <a:cs typeface="Arial" panose="020B0604020202020204" pitchFamily="34" charset="0"/>
              </a:rPr>
              <a:t>Approach:</a:t>
            </a:r>
          </a:p>
        </p:txBody>
      </p:sp>
      <p:sp>
        <p:nvSpPr>
          <p:cNvPr id="14" name="Text Placeholder 2">
            <a:extLst>
              <a:ext uri="{FF2B5EF4-FFF2-40B4-BE49-F238E27FC236}">
                <a16:creationId xmlns:a16="http://schemas.microsoft.com/office/drawing/2014/main" id="{1C167953-94D9-7298-815B-2A8A5BF02F3D}"/>
              </a:ext>
            </a:extLst>
          </p:cNvPr>
          <p:cNvSpPr txBox="1">
            <a:spLocks/>
          </p:cNvSpPr>
          <p:nvPr/>
        </p:nvSpPr>
        <p:spPr>
          <a:xfrm>
            <a:off x="436178" y="1479042"/>
            <a:ext cx="3610529" cy="1217860"/>
          </a:xfrm>
          <a:prstGeom prst="rect">
            <a:avLst/>
          </a:prstGeom>
          <a:ln>
            <a:solidFill>
              <a:schemeClr val="accent1">
                <a:lumMod val="75000"/>
              </a:schemeClr>
            </a:solidFill>
            <a:prstDash val="sysDash"/>
          </a:ln>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Wingdings" pitchFamily="2" charset="2"/>
              <a:buChar char="§"/>
              <a:defRPr sz="1800" b="0" i="0" kern="1200" baseline="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Wingdings" pitchFamily="2" charset="2"/>
              <a:buChar char="§"/>
              <a:defRPr sz="1700" b="0" i="0" kern="1200" baseline="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Wingdings" pitchFamily="2" charset="2"/>
              <a:buChar char="§"/>
              <a:defRPr sz="1600" b="0" i="0" kern="1200" baseline="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Wingdings" pitchFamily="2" charset="2"/>
              <a:buChar char="§"/>
              <a:defRPr sz="1125" b="0" i="0" kern="1200" baseline="0">
                <a:solidFill>
                  <a:schemeClr val="tx1"/>
                </a:solidFill>
                <a:latin typeface="+mn-lt"/>
                <a:ea typeface="+mn-ea"/>
                <a:cs typeface="+mn-cs"/>
              </a:defRPr>
            </a:lvl4pPr>
            <a:lvl5pPr marL="1371600" indent="0" algn="l" defTabSz="685800" rtl="0" eaLnBrk="1" latinLnBrk="0" hangingPunct="1">
              <a:lnSpc>
                <a:spcPct val="90000"/>
              </a:lnSpc>
              <a:spcBef>
                <a:spcPts val="375"/>
              </a:spcBef>
              <a:buFont typeface="Wingdings" pitchFamily="2" charset="2"/>
              <a:buNone/>
              <a:defRPr sz="1050" b="0" i="0" kern="1200" baseline="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9pPr>
          </a:lstStyle>
          <a:p>
            <a:pPr marL="0" marR="0" indent="0">
              <a:spcBef>
                <a:spcPts val="0"/>
              </a:spcBef>
              <a:spcAft>
                <a:spcPts val="0"/>
              </a:spcAft>
              <a:buNone/>
            </a:pPr>
            <a:r>
              <a:rPr lang="en-US" sz="1000" b="1" kern="100">
                <a:effectLst/>
                <a:ea typeface="DengXian" panose="02010600030101010101" pitchFamily="2" charset="-122"/>
                <a:cs typeface="Arial" panose="020B0604020202020204" pitchFamily="34" charset="0"/>
              </a:rPr>
              <a:t>Objectives: </a:t>
            </a:r>
          </a:p>
          <a:p>
            <a:pPr marL="342900" marR="0" lvl="0" indent="-342900">
              <a:lnSpc>
                <a:spcPct val="100000"/>
              </a:lnSpc>
              <a:spcBef>
                <a:spcPts val="0"/>
              </a:spcBef>
              <a:spcAft>
                <a:spcPts val="0"/>
              </a:spcAft>
              <a:buFont typeface="+mj-lt"/>
              <a:buAutoNum type="arabicPeriod"/>
            </a:pPr>
            <a:r>
              <a:rPr lang="en-US" sz="1000" kern="100">
                <a:ea typeface="DengXian" panose="02010600030101010101" pitchFamily="2" charset="-122"/>
                <a:cs typeface="Arial" panose="020B0604020202020204" pitchFamily="34" charset="0"/>
              </a:rPr>
              <a:t>U</a:t>
            </a:r>
            <a:r>
              <a:rPr lang="en-US" sz="1000" kern="100">
                <a:effectLst/>
                <a:ea typeface="DengXian" panose="02010600030101010101" pitchFamily="2" charset="-122"/>
                <a:cs typeface="Arial" panose="020B0604020202020204" pitchFamily="34" charset="0"/>
              </a:rPr>
              <a:t>nderstand how factors like price, discount, promotions, no. of reviews, store category, seller, and product category influence the product rating, assuming GAP Inc. has incorporated big data strategy</a:t>
            </a:r>
          </a:p>
          <a:p>
            <a:pPr marL="342900" marR="0" lvl="0" indent="-342900">
              <a:lnSpc>
                <a:spcPct val="100000"/>
              </a:lnSpc>
              <a:spcBef>
                <a:spcPts val="0"/>
              </a:spcBef>
              <a:spcAft>
                <a:spcPts val="0"/>
              </a:spcAft>
              <a:buFont typeface="+mj-lt"/>
              <a:buAutoNum type="arabicPeriod"/>
            </a:pPr>
            <a:r>
              <a:rPr lang="en-US" sz="1000" kern="100">
                <a:ea typeface="DengXian" panose="02010600030101010101" pitchFamily="2" charset="-122"/>
                <a:cs typeface="Arial" panose="020B0604020202020204" pitchFamily="34" charset="0"/>
              </a:rPr>
              <a:t>E</a:t>
            </a:r>
            <a:r>
              <a:rPr lang="en-US" sz="1000" kern="100">
                <a:effectLst/>
                <a:ea typeface="DengXian" panose="02010600030101010101" pitchFamily="2" charset="-122"/>
                <a:cs typeface="Arial" panose="020B0604020202020204" pitchFamily="34" charset="0"/>
              </a:rPr>
              <a:t>valuate whether the same big data strategy work for all the 3 brands</a:t>
            </a:r>
            <a:endParaRPr lang="en-US" sz="1000"/>
          </a:p>
          <a:p>
            <a:pPr marL="0" indent="0">
              <a:buNone/>
            </a:pPr>
            <a:endParaRPr lang="en-US" sz="1000"/>
          </a:p>
          <a:p>
            <a:pPr marL="0" indent="0">
              <a:buNone/>
            </a:pPr>
            <a:endParaRPr lang="en-US" sz="1000"/>
          </a:p>
        </p:txBody>
      </p:sp>
      <p:sp>
        <p:nvSpPr>
          <p:cNvPr id="15" name="TextBox 14">
            <a:extLst>
              <a:ext uri="{FF2B5EF4-FFF2-40B4-BE49-F238E27FC236}">
                <a16:creationId xmlns:a16="http://schemas.microsoft.com/office/drawing/2014/main" id="{6BD8D5EE-FBD1-AEB8-EA8E-EF7AB4CB4EBF}"/>
              </a:ext>
            </a:extLst>
          </p:cNvPr>
          <p:cNvSpPr txBox="1"/>
          <p:nvPr/>
        </p:nvSpPr>
        <p:spPr>
          <a:xfrm>
            <a:off x="436178" y="5488717"/>
            <a:ext cx="3610529" cy="553998"/>
          </a:xfrm>
          <a:prstGeom prst="rect">
            <a:avLst/>
          </a:prstGeom>
          <a:noFill/>
          <a:ln>
            <a:solidFill>
              <a:schemeClr val="accent1">
                <a:lumMod val="75000"/>
              </a:schemeClr>
            </a:solidFill>
            <a:prstDash val="sysDash"/>
          </a:ln>
        </p:spPr>
        <p:txBody>
          <a:bodyPr wrap="square">
            <a:spAutoFit/>
          </a:bodyPr>
          <a:lstStyle/>
          <a:p>
            <a:r>
              <a:rPr lang="en-US" sz="1000" b="1" kern="100">
                <a:ea typeface="DengXian" panose="02010600030101010101" pitchFamily="2" charset="-122"/>
                <a:cs typeface="Arial" panose="020B0604020202020204" pitchFamily="34" charset="0"/>
              </a:rPr>
              <a:t>Future Scope: </a:t>
            </a:r>
            <a:r>
              <a:rPr lang="en-US" sz="1000" kern="100">
                <a:ea typeface="DengXian" panose="02010600030101010101" pitchFamily="2" charset="-122"/>
                <a:cs typeface="Arial" panose="020B0604020202020204" pitchFamily="34" charset="0"/>
              </a:rPr>
              <a:t>As not many people give rating, building regression model based on demand as dependent variable can be more effective </a:t>
            </a:r>
          </a:p>
        </p:txBody>
      </p:sp>
      <p:graphicFrame>
        <p:nvGraphicFramePr>
          <p:cNvPr id="18" name="Diagram 17">
            <a:extLst>
              <a:ext uri="{FF2B5EF4-FFF2-40B4-BE49-F238E27FC236}">
                <a16:creationId xmlns:a16="http://schemas.microsoft.com/office/drawing/2014/main" id="{5061AC75-E279-511C-D909-BBB834E9DE9D}"/>
              </a:ext>
            </a:extLst>
          </p:cNvPr>
          <p:cNvGraphicFramePr/>
          <p:nvPr>
            <p:extLst>
              <p:ext uri="{D42A27DB-BD31-4B8C-83A1-F6EECF244321}">
                <p14:modId xmlns:p14="http://schemas.microsoft.com/office/powerpoint/2010/main" val="3030062355"/>
              </p:ext>
            </p:extLst>
          </p:nvPr>
        </p:nvGraphicFramePr>
        <p:xfrm>
          <a:off x="520861" y="3078865"/>
          <a:ext cx="3390149" cy="21644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89525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1B98062-1A97-F67F-8617-8BAD7948F34F}"/>
              </a:ext>
            </a:extLst>
          </p:cNvPr>
          <p:cNvSpPr>
            <a:spLocks noGrp="1"/>
          </p:cNvSpPr>
          <p:nvPr>
            <p:ph type="body" sz="half" idx="2"/>
          </p:nvPr>
        </p:nvSpPr>
        <p:spPr>
          <a:xfrm>
            <a:off x="4971588" y="1594529"/>
            <a:ext cx="3847445" cy="4307573"/>
          </a:xfrm>
        </p:spPr>
        <p:txBody>
          <a:bodyPr vert="horz" lIns="91440" tIns="45720" rIns="91440" bIns="45720" rtlCol="0" anchor="t">
            <a:normAutofit lnSpcReduction="10000"/>
          </a:bodyPr>
          <a:lstStyle/>
          <a:p>
            <a:pPr>
              <a:spcBef>
                <a:spcPts val="0"/>
              </a:spcBef>
            </a:pPr>
            <a:r>
              <a:rPr lang="en-US" sz="1200" b="1">
                <a:solidFill>
                  <a:srgbClr val="000000"/>
                </a:solidFill>
              </a:rPr>
              <a:t>The role of big data on the basis of in-depth analysis</a:t>
            </a:r>
            <a:r>
              <a:rPr lang="en-US" sz="1200" b="1" i="0" u="none" strike="noStrike">
                <a:solidFill>
                  <a:srgbClr val="000000"/>
                </a:solidFill>
                <a:effectLst/>
              </a:rPr>
              <a:t>:</a:t>
            </a:r>
          </a:p>
          <a:p>
            <a:pPr>
              <a:spcBef>
                <a:spcPts val="0"/>
              </a:spcBef>
            </a:pPr>
            <a:endParaRPr lang="en-US" sz="1200">
              <a:solidFill>
                <a:srgbClr val="000000"/>
              </a:solidFill>
            </a:endParaRPr>
          </a:p>
          <a:p>
            <a:pPr>
              <a:spcBef>
                <a:spcPts val="0"/>
              </a:spcBef>
              <a:buFont typeface="Arial" panose="020B0604020202020204" pitchFamily="34" charset="0"/>
              <a:buChar char="•"/>
            </a:pPr>
            <a:r>
              <a:rPr lang="en-US" sz="1200"/>
              <a:t> All brands in our individual analysis above show the potential to derive actionable insights.</a:t>
            </a:r>
          </a:p>
          <a:p>
            <a:pPr algn="l" rtl="0" fontAlgn="base">
              <a:spcBef>
                <a:spcPts val="0"/>
              </a:spcBef>
              <a:spcAft>
                <a:spcPts val="0"/>
              </a:spcAft>
              <a:buFont typeface="Arial" panose="020B0604020202020204" pitchFamily="34" charset="0"/>
              <a:buChar char="•"/>
            </a:pPr>
            <a:endParaRPr lang="en-US" sz="1200" b="0" i="0" u="none" strike="noStrike">
              <a:solidFill>
                <a:srgbClr val="000000"/>
              </a:solidFill>
              <a:effectLst/>
            </a:endParaRPr>
          </a:p>
          <a:p>
            <a:pPr fontAlgn="base">
              <a:spcBef>
                <a:spcPts val="0"/>
              </a:spcBef>
              <a:buFont typeface="Arial" panose="020B0604020202020204" pitchFamily="34" charset="0"/>
              <a:buChar char="•"/>
            </a:pPr>
            <a:r>
              <a:rPr lang="en-US" sz="1200">
                <a:solidFill>
                  <a:srgbClr val="000000"/>
                </a:solidFill>
              </a:rPr>
              <a:t> Gap has the biggest opportunity to gain insights from their online store on amazon.com. This could give them an edge.</a:t>
            </a:r>
            <a:endParaRPr lang="en-US" sz="1200" b="0" i="0" u="none" strike="noStrike">
              <a:solidFill>
                <a:srgbClr val="000000"/>
              </a:solidFill>
              <a:effectLst/>
            </a:endParaRPr>
          </a:p>
          <a:p>
            <a:pPr algn="l" rtl="0" fontAlgn="base">
              <a:spcBef>
                <a:spcPts val="0"/>
              </a:spcBef>
              <a:spcAft>
                <a:spcPts val="0"/>
              </a:spcAft>
              <a:buFont typeface="Arial" panose="020B0604020202020204" pitchFamily="34" charset="0"/>
              <a:buChar char="•"/>
            </a:pPr>
            <a:endParaRPr lang="en-US" sz="1200" b="0" i="0" u="none" strike="noStrike">
              <a:solidFill>
                <a:srgbClr val="000000"/>
              </a:solidFill>
              <a:effectLst/>
            </a:endParaRPr>
          </a:p>
          <a:p>
            <a:pPr>
              <a:spcBef>
                <a:spcPts val="0"/>
              </a:spcBef>
              <a:buFont typeface="Arial" panose="020B0604020202020204" pitchFamily="34" charset="0"/>
              <a:buChar char="•"/>
            </a:pPr>
            <a:r>
              <a:rPr lang="en-US" sz="1200">
                <a:solidFill>
                  <a:srgbClr val="000000"/>
                </a:solidFill>
              </a:rPr>
              <a:t> Quantitative and qualitative data can be used in real time to inform decision makers.</a:t>
            </a:r>
            <a:endParaRPr lang="en-US" sz="1200" b="0" i="0" u="none" strike="noStrike">
              <a:solidFill>
                <a:srgbClr val="000000"/>
              </a:solidFill>
              <a:effectLst/>
            </a:endParaRPr>
          </a:p>
          <a:p>
            <a:pPr algn="l" rtl="0">
              <a:spcBef>
                <a:spcPts val="0"/>
              </a:spcBef>
              <a:spcAft>
                <a:spcPts val="0"/>
              </a:spcAft>
            </a:pPr>
            <a:endParaRPr lang="en-US" sz="1200" b="0" i="0" u="none" strike="noStrike">
              <a:solidFill>
                <a:srgbClr val="000000"/>
              </a:solidFill>
              <a:effectLst/>
            </a:endParaRPr>
          </a:p>
          <a:p>
            <a:pPr>
              <a:spcBef>
                <a:spcPts val="0"/>
              </a:spcBef>
            </a:pPr>
            <a:br>
              <a:rPr lang="en-US" sz="1200" b="0" i="0" u="none" strike="noStrike">
                <a:effectLst/>
              </a:rPr>
            </a:br>
            <a:r>
              <a:rPr lang="en-US" sz="1200" b="1">
                <a:solidFill>
                  <a:srgbClr val="000000"/>
                </a:solidFill>
                <a:ea typeface="+mn-lt"/>
                <a:cs typeface="+mn-lt"/>
              </a:rPr>
              <a:t>The role of big data on the basis of online research:</a:t>
            </a:r>
            <a:endParaRPr lang="en-US" sz="1200" b="1" i="0" u="none" strike="noStrike">
              <a:solidFill>
                <a:srgbClr val="000000"/>
              </a:solidFill>
              <a:effectLst/>
            </a:endParaRPr>
          </a:p>
          <a:p>
            <a:pPr algn="l" rtl="0">
              <a:spcBef>
                <a:spcPts val="0"/>
              </a:spcBef>
              <a:spcAft>
                <a:spcPts val="0"/>
              </a:spcAft>
            </a:pPr>
            <a:endParaRPr lang="en-US" sz="1200" b="0" i="0" u="none" strike="noStrike">
              <a:solidFill>
                <a:srgbClr val="000000"/>
              </a:solidFill>
              <a:effectLst/>
            </a:endParaRPr>
          </a:p>
          <a:p>
            <a:pPr fontAlgn="base">
              <a:buFont typeface="Arial" panose="020B0604020202020204" pitchFamily="34" charset="0"/>
              <a:buChar char="•"/>
            </a:pPr>
            <a:r>
              <a:rPr lang="en-US" sz="1200">
                <a:solidFill>
                  <a:srgbClr val="000000"/>
                </a:solidFill>
              </a:rPr>
              <a:t> Researching for more methods online, we discover: Old Navy might have a favorable ground due to its broader customer base. Banana Republic might face limitations due to its high-income consumer focus.</a:t>
            </a:r>
          </a:p>
          <a:p>
            <a:pPr>
              <a:spcBef>
                <a:spcPts val="0"/>
              </a:spcBef>
            </a:pPr>
            <a:endParaRPr lang="en-US" sz="1200" b="0" i="0" u="none" strike="noStrike">
              <a:solidFill>
                <a:srgbClr val="000000"/>
              </a:solidFill>
              <a:effectLst/>
            </a:endParaRPr>
          </a:p>
          <a:p>
            <a:pPr fontAlgn="base">
              <a:spcBef>
                <a:spcPts val="0"/>
              </a:spcBef>
              <a:buFont typeface="Arial" panose="020B0604020202020204" pitchFamily="34" charset="0"/>
              <a:buChar char="•"/>
            </a:pPr>
            <a:r>
              <a:rPr lang="en-US" sz="1200">
                <a:solidFill>
                  <a:srgbClr val="000000"/>
                </a:solidFill>
              </a:rPr>
              <a:t> Luxury brands Banana republic have a significant art factor. This would require a human touch to differentiate themselves. </a:t>
            </a:r>
            <a:endParaRPr lang="en-US" sz="1200" b="0" i="0" u="none" strike="noStrike">
              <a:solidFill>
                <a:srgbClr val="000000"/>
              </a:solidFill>
              <a:effectLst/>
            </a:endParaRPr>
          </a:p>
          <a:p>
            <a:pPr>
              <a:spcBef>
                <a:spcPts val="0"/>
              </a:spcBef>
            </a:pPr>
            <a:endParaRPr lang="en-US" sz="1200"/>
          </a:p>
          <a:p>
            <a:pPr>
              <a:spcBef>
                <a:spcPts val="0"/>
              </a:spcBef>
              <a:buFont typeface="Arial" panose="020B0604020202020204" pitchFamily="34" charset="0"/>
              <a:buChar char="•"/>
            </a:pPr>
            <a:r>
              <a:rPr lang="en-US" sz="1200"/>
              <a:t> Old Navy's is heavily dependent on offline sales too, so metrics other than big data can be useful.</a:t>
            </a:r>
          </a:p>
          <a:p>
            <a:endParaRPr lang="en-US" sz="1200"/>
          </a:p>
        </p:txBody>
      </p:sp>
      <p:sp>
        <p:nvSpPr>
          <p:cNvPr id="4" name="Title 3">
            <a:extLst>
              <a:ext uri="{FF2B5EF4-FFF2-40B4-BE49-F238E27FC236}">
                <a16:creationId xmlns:a16="http://schemas.microsoft.com/office/drawing/2014/main" id="{B2854BFC-3538-5402-4C69-B8B8E1E3E55F}"/>
              </a:ext>
            </a:extLst>
          </p:cNvPr>
          <p:cNvSpPr>
            <a:spLocks noGrp="1"/>
          </p:cNvSpPr>
          <p:nvPr>
            <p:ph type="title"/>
          </p:nvPr>
        </p:nvSpPr>
        <p:spPr/>
        <p:txBody>
          <a:bodyPr>
            <a:normAutofit fontScale="90000"/>
          </a:bodyPr>
          <a:lstStyle/>
          <a:p>
            <a:r>
              <a:rPr lang="en-US" i="0">
                <a:latin typeface="Franklin Gothic Medium Cond"/>
              </a:rPr>
              <a:t>Overview- Approach for the 3 businesses</a:t>
            </a:r>
            <a:endParaRPr lang="en-US" i="0"/>
          </a:p>
        </p:txBody>
      </p:sp>
      <p:sp>
        <p:nvSpPr>
          <p:cNvPr id="7" name="Text Placeholder 6">
            <a:extLst>
              <a:ext uri="{FF2B5EF4-FFF2-40B4-BE49-F238E27FC236}">
                <a16:creationId xmlns:a16="http://schemas.microsoft.com/office/drawing/2014/main" id="{0FDD07D8-EAE6-5246-878F-0443EEBA0D91}"/>
              </a:ext>
            </a:extLst>
          </p:cNvPr>
          <p:cNvSpPr>
            <a:spLocks noGrp="1"/>
          </p:cNvSpPr>
          <p:nvPr>
            <p:ph type="body" sz="quarter" idx="15"/>
          </p:nvPr>
        </p:nvSpPr>
        <p:spPr/>
        <p:txBody>
          <a:bodyPr vert="horz" lIns="91440" tIns="45720" rIns="91440" bIns="45720" rtlCol="0" anchor="t">
            <a:noAutofit/>
          </a:bodyPr>
          <a:lstStyle/>
          <a:p>
            <a:r>
              <a:rPr lang="en-US">
                <a:latin typeface="Franklin Gothic Medium Cond"/>
              </a:rPr>
              <a:t>Which brands are served better or worse?</a:t>
            </a:r>
            <a:endParaRPr lang="en-US"/>
          </a:p>
        </p:txBody>
      </p:sp>
      <p:sp>
        <p:nvSpPr>
          <p:cNvPr id="8" name="Slide Number Placeholder 7">
            <a:extLst>
              <a:ext uri="{FF2B5EF4-FFF2-40B4-BE49-F238E27FC236}">
                <a16:creationId xmlns:a16="http://schemas.microsoft.com/office/drawing/2014/main" id="{F7197D86-C66D-5C5D-0CE3-B0DF9E673CF5}"/>
              </a:ext>
            </a:extLst>
          </p:cNvPr>
          <p:cNvSpPr>
            <a:spLocks noGrp="1"/>
          </p:cNvSpPr>
          <p:nvPr>
            <p:ph type="sldNum" sz="quarter" idx="19"/>
          </p:nvPr>
        </p:nvSpPr>
        <p:spPr/>
        <p:txBody>
          <a:bodyPr/>
          <a:lstStyle/>
          <a:p>
            <a:fld id="{6D22F896-40B5-4ADD-8801-0D06FADFA095}" type="slidenum">
              <a:rPr lang="en-US" smtClean="0"/>
              <a:pPr/>
              <a:t>13</a:t>
            </a:fld>
            <a:endParaRPr lang="en-US"/>
          </a:p>
        </p:txBody>
      </p:sp>
      <p:pic>
        <p:nvPicPr>
          <p:cNvPr id="5" name="Picture 4">
            <a:extLst>
              <a:ext uri="{FF2B5EF4-FFF2-40B4-BE49-F238E27FC236}">
                <a16:creationId xmlns:a16="http://schemas.microsoft.com/office/drawing/2014/main" id="{F25F4B01-1970-DE6A-6429-38946A701AA9}"/>
              </a:ext>
            </a:extLst>
          </p:cNvPr>
          <p:cNvPicPr>
            <a:picLocks noChangeAspect="1"/>
          </p:cNvPicPr>
          <p:nvPr/>
        </p:nvPicPr>
        <p:blipFill>
          <a:blip r:embed="rId2"/>
          <a:stretch>
            <a:fillRect/>
          </a:stretch>
        </p:blipFill>
        <p:spPr>
          <a:xfrm>
            <a:off x="1454014" y="4143930"/>
            <a:ext cx="1408884" cy="1199533"/>
          </a:xfrm>
          <a:prstGeom prst="rect">
            <a:avLst/>
          </a:prstGeom>
        </p:spPr>
      </p:pic>
      <p:pic>
        <p:nvPicPr>
          <p:cNvPr id="6" name="Picture 5" descr="A blue text on a black background&#10;&#10;Description automatically generated">
            <a:extLst>
              <a:ext uri="{FF2B5EF4-FFF2-40B4-BE49-F238E27FC236}">
                <a16:creationId xmlns:a16="http://schemas.microsoft.com/office/drawing/2014/main" id="{306919CF-95A1-471B-9844-ED2583F23A69}"/>
              </a:ext>
            </a:extLst>
          </p:cNvPr>
          <p:cNvPicPr>
            <a:picLocks noChangeAspect="1"/>
          </p:cNvPicPr>
          <p:nvPr/>
        </p:nvPicPr>
        <p:blipFill>
          <a:blip r:embed="rId3"/>
          <a:stretch>
            <a:fillRect/>
          </a:stretch>
        </p:blipFill>
        <p:spPr>
          <a:xfrm>
            <a:off x="345353" y="2520120"/>
            <a:ext cx="3636015" cy="2043419"/>
          </a:xfrm>
          <a:prstGeom prst="rect">
            <a:avLst/>
          </a:prstGeom>
        </p:spPr>
      </p:pic>
      <p:pic>
        <p:nvPicPr>
          <p:cNvPr id="11" name="Picture 10" descr="Blue letters on a black background&#10;&#10;Description automatically generated">
            <a:extLst>
              <a:ext uri="{FF2B5EF4-FFF2-40B4-BE49-F238E27FC236}">
                <a16:creationId xmlns:a16="http://schemas.microsoft.com/office/drawing/2014/main" id="{DA21EF99-4517-121D-E197-F9A65C33F8B3}"/>
              </a:ext>
            </a:extLst>
          </p:cNvPr>
          <p:cNvPicPr>
            <a:picLocks noChangeAspect="1"/>
          </p:cNvPicPr>
          <p:nvPr/>
        </p:nvPicPr>
        <p:blipFill>
          <a:blip r:embed="rId4"/>
          <a:stretch>
            <a:fillRect/>
          </a:stretch>
        </p:blipFill>
        <p:spPr>
          <a:xfrm>
            <a:off x="1091001" y="1565614"/>
            <a:ext cx="1977930" cy="1529072"/>
          </a:xfrm>
          <a:prstGeom prst="rect">
            <a:avLst/>
          </a:prstGeom>
        </p:spPr>
      </p:pic>
    </p:spTree>
    <p:extLst>
      <p:ext uri="{BB962C8B-B14F-4D97-AF65-F5344CB8AC3E}">
        <p14:creationId xmlns:p14="http://schemas.microsoft.com/office/powerpoint/2010/main" val="34495964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2854BFC-3538-5402-4C69-B8B8E1E3E55F}"/>
              </a:ext>
            </a:extLst>
          </p:cNvPr>
          <p:cNvSpPr>
            <a:spLocks noGrp="1"/>
          </p:cNvSpPr>
          <p:nvPr>
            <p:ph type="title"/>
          </p:nvPr>
        </p:nvSpPr>
        <p:spPr/>
        <p:txBody>
          <a:bodyPr anchor="ctr">
            <a:normAutofit/>
          </a:bodyPr>
          <a:lstStyle/>
          <a:p>
            <a:r>
              <a:rPr lang="en-US" sz="3200" i="0"/>
              <a:t>Big Data in Marketing</a:t>
            </a:r>
            <a:endParaRPr lang="en-US" sz="3300" i="0"/>
          </a:p>
        </p:txBody>
      </p:sp>
      <p:sp>
        <p:nvSpPr>
          <p:cNvPr id="3" name="Text Placeholder 2">
            <a:extLst>
              <a:ext uri="{FF2B5EF4-FFF2-40B4-BE49-F238E27FC236}">
                <a16:creationId xmlns:a16="http://schemas.microsoft.com/office/drawing/2014/main" id="{61B98062-1A97-F67F-8617-8BAD7948F34F}"/>
              </a:ext>
            </a:extLst>
          </p:cNvPr>
          <p:cNvSpPr>
            <a:spLocks noGrp="1"/>
          </p:cNvSpPr>
          <p:nvPr>
            <p:ph idx="12"/>
          </p:nvPr>
        </p:nvSpPr>
        <p:spPr>
          <a:xfrm>
            <a:off x="397268" y="2024073"/>
            <a:ext cx="3597790" cy="3432909"/>
          </a:xfrm>
          <a:ln>
            <a:solidFill>
              <a:schemeClr val="accent1">
                <a:lumMod val="75000"/>
              </a:schemeClr>
            </a:solidFill>
            <a:prstDash val="sysDash"/>
          </a:ln>
        </p:spPr>
        <p:txBody>
          <a:bodyPr>
            <a:normAutofit/>
          </a:bodyPr>
          <a:lstStyle/>
          <a:p>
            <a:pPr marL="0" indent="-342900">
              <a:buNone/>
            </a:pPr>
            <a:r>
              <a:rPr lang="en-US" sz="1050" b="1">
                <a:effectLst/>
                <a:ea typeface="Times New Roman" panose="02020603050405020304" pitchFamily="18" charset="0"/>
              </a:rPr>
              <a:t>GAP's Perspective: </a:t>
            </a:r>
            <a:r>
              <a:rPr lang="en-US" sz="1050">
                <a:effectLst/>
                <a:ea typeface="Times New Roman" panose="02020603050405020304" pitchFamily="18" charset="0"/>
              </a:rPr>
              <a:t>From GAP's point of view, prioritizing a science-based approach advantageous. Several factors make this approach compelling are as follows:</a:t>
            </a:r>
          </a:p>
          <a:p>
            <a:endParaRPr lang="en-US" sz="1400"/>
          </a:p>
        </p:txBody>
      </p:sp>
      <p:sp>
        <p:nvSpPr>
          <p:cNvPr id="7" name="Text Placeholder 6">
            <a:extLst>
              <a:ext uri="{FF2B5EF4-FFF2-40B4-BE49-F238E27FC236}">
                <a16:creationId xmlns:a16="http://schemas.microsoft.com/office/drawing/2014/main" id="{0FDD07D8-EAE6-5246-878F-0443EEBA0D91}"/>
              </a:ext>
            </a:extLst>
          </p:cNvPr>
          <p:cNvSpPr>
            <a:spLocks noGrp="1"/>
          </p:cNvSpPr>
          <p:nvPr>
            <p:ph type="body" sz="quarter" idx="11"/>
          </p:nvPr>
        </p:nvSpPr>
        <p:spPr/>
        <p:txBody>
          <a:bodyPr>
            <a:normAutofit/>
          </a:bodyPr>
          <a:lstStyle/>
          <a:p>
            <a:r>
              <a:rPr lang="en-US"/>
              <a:t>Art vs Science</a:t>
            </a:r>
          </a:p>
        </p:txBody>
      </p:sp>
      <p:sp>
        <p:nvSpPr>
          <p:cNvPr id="8" name="Slide Number Placeholder 7">
            <a:extLst>
              <a:ext uri="{FF2B5EF4-FFF2-40B4-BE49-F238E27FC236}">
                <a16:creationId xmlns:a16="http://schemas.microsoft.com/office/drawing/2014/main" id="{F7197D86-C66D-5C5D-0CE3-B0DF9E673CF5}"/>
              </a:ext>
            </a:extLst>
          </p:cNvPr>
          <p:cNvSpPr>
            <a:spLocks noGrp="1"/>
          </p:cNvSpPr>
          <p:nvPr>
            <p:ph type="sldNum" sz="quarter" idx="19"/>
          </p:nvPr>
        </p:nvSpPr>
        <p:spPr/>
        <p:txBody>
          <a:bodyPr anchor="ctr">
            <a:normAutofit/>
          </a:bodyPr>
          <a:lstStyle/>
          <a:p>
            <a:pPr>
              <a:spcAft>
                <a:spcPts val="600"/>
              </a:spcAft>
            </a:pPr>
            <a:fld id="{6D22F896-40B5-4ADD-8801-0D06FADFA095}" type="slidenum">
              <a:rPr lang="en-US" smtClean="0"/>
              <a:pPr>
                <a:spcAft>
                  <a:spcPts val="600"/>
                </a:spcAft>
              </a:pPr>
              <a:t>14</a:t>
            </a:fld>
            <a:endParaRPr lang="en-US"/>
          </a:p>
        </p:txBody>
      </p:sp>
      <p:sp>
        <p:nvSpPr>
          <p:cNvPr id="11" name="TextBox 10">
            <a:extLst>
              <a:ext uri="{FF2B5EF4-FFF2-40B4-BE49-F238E27FC236}">
                <a16:creationId xmlns:a16="http://schemas.microsoft.com/office/drawing/2014/main" id="{CD804D99-9817-C827-E42F-839852A9C4C3}"/>
              </a:ext>
            </a:extLst>
          </p:cNvPr>
          <p:cNvSpPr txBox="1"/>
          <p:nvPr/>
        </p:nvSpPr>
        <p:spPr>
          <a:xfrm>
            <a:off x="4590123" y="2024074"/>
            <a:ext cx="4069233" cy="276999"/>
          </a:xfrm>
          <a:prstGeom prst="rect">
            <a:avLst/>
          </a:prstGeom>
          <a:noFill/>
        </p:spPr>
        <p:txBody>
          <a:bodyPr wrap="square">
            <a:spAutoFit/>
          </a:bodyPr>
          <a:lstStyle/>
          <a:p>
            <a:pPr marL="0" marR="0" algn="ctr">
              <a:spcBef>
                <a:spcPts val="0"/>
              </a:spcBef>
              <a:spcAft>
                <a:spcPts val="0"/>
              </a:spcAft>
            </a:pPr>
            <a:r>
              <a:rPr lang="en-US" sz="1200" b="1" kern="0">
                <a:ea typeface="Times New Roman" panose="02020603050405020304" pitchFamily="18" charset="0"/>
              </a:rPr>
              <a:t>C</a:t>
            </a:r>
            <a:r>
              <a:rPr lang="en-US" sz="1200" b="1" kern="0">
                <a:effectLst/>
                <a:ea typeface="Times New Roman" panose="02020603050405020304" pitchFamily="18" charset="0"/>
              </a:rPr>
              <a:t>ase examples</a:t>
            </a:r>
            <a:r>
              <a:rPr lang="en-US" sz="1200" b="1">
                <a:effectLst/>
              </a:rPr>
              <a:t> </a:t>
            </a:r>
            <a:endParaRPr lang="en-US" sz="1200" b="1"/>
          </a:p>
        </p:txBody>
      </p:sp>
      <p:sp>
        <p:nvSpPr>
          <p:cNvPr id="13" name="TextBox 12">
            <a:extLst>
              <a:ext uri="{FF2B5EF4-FFF2-40B4-BE49-F238E27FC236}">
                <a16:creationId xmlns:a16="http://schemas.microsoft.com/office/drawing/2014/main" id="{0BFB37F7-1B35-6E2C-640F-7D6808567162}"/>
              </a:ext>
            </a:extLst>
          </p:cNvPr>
          <p:cNvSpPr txBox="1"/>
          <p:nvPr/>
        </p:nvSpPr>
        <p:spPr>
          <a:xfrm>
            <a:off x="397267" y="5567735"/>
            <a:ext cx="8349465" cy="553998"/>
          </a:xfrm>
          <a:prstGeom prst="rect">
            <a:avLst/>
          </a:prstGeom>
          <a:noFill/>
          <a:ln>
            <a:solidFill>
              <a:schemeClr val="accent1">
                <a:lumMod val="75000"/>
              </a:schemeClr>
            </a:solidFill>
            <a:prstDash val="sysDash"/>
          </a:ln>
        </p:spPr>
        <p:txBody>
          <a:bodyPr wrap="square">
            <a:spAutoFit/>
          </a:bodyPr>
          <a:lstStyle/>
          <a:p>
            <a:r>
              <a:rPr lang="en-US" sz="1000" b="1"/>
              <a:t>Conclusion: </a:t>
            </a:r>
            <a:r>
              <a:rPr lang="en-US" sz="1000" kern="0">
                <a:effectLst/>
                <a:ea typeface="Times New Roman" panose="02020603050405020304" pitchFamily="18" charset="0"/>
              </a:rPr>
              <a:t>In an industry characterized by rapid change and evolving consumer preferences, data-driven insights empower GAP to respond effectively, create a personalized shopping experience, and maintain its competitive edge in the fashion retail sector.</a:t>
            </a:r>
            <a:r>
              <a:rPr lang="en-US" sz="1000">
                <a:effectLst/>
              </a:rPr>
              <a:t> </a:t>
            </a:r>
          </a:p>
          <a:p>
            <a:endParaRPr lang="en-US" sz="1000"/>
          </a:p>
        </p:txBody>
      </p:sp>
      <p:sp>
        <p:nvSpPr>
          <p:cNvPr id="14" name="Rectangle 13">
            <a:extLst>
              <a:ext uri="{FF2B5EF4-FFF2-40B4-BE49-F238E27FC236}">
                <a16:creationId xmlns:a16="http://schemas.microsoft.com/office/drawing/2014/main" id="{A71C2F61-A096-7899-538D-640256F265ED}"/>
              </a:ext>
            </a:extLst>
          </p:cNvPr>
          <p:cNvSpPr/>
          <p:nvPr/>
        </p:nvSpPr>
        <p:spPr>
          <a:xfrm>
            <a:off x="4082143" y="2022835"/>
            <a:ext cx="4664589" cy="3434148"/>
          </a:xfrm>
          <a:prstGeom prst="rect">
            <a:avLst/>
          </a:prstGeom>
          <a:noFill/>
          <a:ln>
            <a:solidFill>
              <a:schemeClr val="accent1">
                <a:lumMod val="75000"/>
              </a:schemeClr>
            </a:solidFill>
            <a:prstDash val="sysDash"/>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14FF4E1D-9319-737D-F3DC-06A8F715F4E6}"/>
              </a:ext>
            </a:extLst>
          </p:cNvPr>
          <p:cNvSpPr txBox="1"/>
          <p:nvPr/>
        </p:nvSpPr>
        <p:spPr>
          <a:xfrm>
            <a:off x="397267" y="1401017"/>
            <a:ext cx="8349465" cy="552456"/>
          </a:xfrm>
          <a:prstGeom prst="rect">
            <a:avLst/>
          </a:prstGeom>
          <a:noFill/>
          <a:ln>
            <a:solidFill>
              <a:schemeClr val="accent1">
                <a:lumMod val="75000"/>
              </a:schemeClr>
            </a:solidFill>
            <a:prstDash val="sysDash"/>
          </a:ln>
        </p:spPr>
        <p:txBody>
          <a:bodyPr wrap="square">
            <a:spAutoFit/>
          </a:bodyPr>
          <a:lstStyle/>
          <a:p>
            <a:endParaRPr lang="en-US" sz="1000" kern="0">
              <a:effectLst/>
              <a:ea typeface="Times New Roman" panose="02020603050405020304" pitchFamily="18" charset="0"/>
            </a:endParaRPr>
          </a:p>
        </p:txBody>
      </p:sp>
      <p:graphicFrame>
        <p:nvGraphicFramePr>
          <p:cNvPr id="2" name="Table 1">
            <a:extLst>
              <a:ext uri="{FF2B5EF4-FFF2-40B4-BE49-F238E27FC236}">
                <a16:creationId xmlns:a16="http://schemas.microsoft.com/office/drawing/2014/main" id="{A7233484-949F-2151-584F-A68C6955E5D5}"/>
              </a:ext>
            </a:extLst>
          </p:cNvPr>
          <p:cNvGraphicFramePr>
            <a:graphicFrameLocks noGrp="1"/>
          </p:cNvGraphicFramePr>
          <p:nvPr>
            <p:extLst>
              <p:ext uri="{D42A27DB-BD31-4B8C-83A1-F6EECF244321}">
                <p14:modId xmlns:p14="http://schemas.microsoft.com/office/powerpoint/2010/main" val="2471178254"/>
              </p:ext>
            </p:extLst>
          </p:nvPr>
        </p:nvGraphicFramePr>
        <p:xfrm>
          <a:off x="4219934" y="2301073"/>
          <a:ext cx="4359631" cy="3012678"/>
        </p:xfrm>
        <a:graphic>
          <a:graphicData uri="http://schemas.openxmlformats.org/drawingml/2006/table">
            <a:tbl>
              <a:tblPr firstRow="1" firstCol="1" bandRow="1">
                <a:tableStyleId>{5C22544A-7EE6-4342-B048-85BDC9FD1C3A}</a:tableStyleId>
              </a:tblPr>
              <a:tblGrid>
                <a:gridCol w="756204">
                  <a:extLst>
                    <a:ext uri="{9D8B030D-6E8A-4147-A177-3AD203B41FA5}">
                      <a16:colId xmlns:a16="http://schemas.microsoft.com/office/drawing/2014/main" val="3778053380"/>
                    </a:ext>
                  </a:extLst>
                </a:gridCol>
                <a:gridCol w="1846051">
                  <a:extLst>
                    <a:ext uri="{9D8B030D-6E8A-4147-A177-3AD203B41FA5}">
                      <a16:colId xmlns:a16="http://schemas.microsoft.com/office/drawing/2014/main" val="833444479"/>
                    </a:ext>
                  </a:extLst>
                </a:gridCol>
                <a:gridCol w="1757376">
                  <a:extLst>
                    <a:ext uri="{9D8B030D-6E8A-4147-A177-3AD203B41FA5}">
                      <a16:colId xmlns:a16="http://schemas.microsoft.com/office/drawing/2014/main" val="3591023416"/>
                    </a:ext>
                  </a:extLst>
                </a:gridCol>
              </a:tblGrid>
              <a:tr h="163414">
                <a:tc>
                  <a:txBody>
                    <a:bodyPr/>
                    <a:lstStyle/>
                    <a:p>
                      <a:pPr marL="0" marR="0" algn="ctr">
                        <a:spcBef>
                          <a:spcPts val="0"/>
                        </a:spcBef>
                        <a:spcAft>
                          <a:spcPts val="1200"/>
                        </a:spcAft>
                      </a:pPr>
                      <a:r>
                        <a:rPr lang="en-US" sz="1000" kern="100">
                          <a:effectLst/>
                        </a:rPr>
                        <a:t>Aspect</a:t>
                      </a:r>
                      <a:endParaRPr lang="en-US" sz="1000" kern="1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0" marR="0" algn="ctr">
                        <a:spcBef>
                          <a:spcPts val="0"/>
                        </a:spcBef>
                        <a:spcAft>
                          <a:spcPts val="1200"/>
                        </a:spcAft>
                      </a:pPr>
                      <a:r>
                        <a:rPr lang="en-US" sz="1000" kern="100">
                          <a:effectLst/>
                        </a:rPr>
                        <a:t>Amazon</a:t>
                      </a:r>
                      <a:endParaRPr lang="en-US" sz="1000" kern="1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0" marR="0" algn="ctr">
                        <a:spcBef>
                          <a:spcPts val="0"/>
                        </a:spcBef>
                        <a:spcAft>
                          <a:spcPts val="1200"/>
                        </a:spcAft>
                      </a:pPr>
                      <a:r>
                        <a:rPr lang="en-US" sz="1000" kern="100">
                          <a:effectLst/>
                        </a:rPr>
                        <a:t>Sephora</a:t>
                      </a:r>
                      <a:endParaRPr lang="en-US" sz="1000" kern="1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3976326707"/>
                  </a:ext>
                </a:extLst>
              </a:tr>
              <a:tr h="707882">
                <a:tc>
                  <a:txBody>
                    <a:bodyPr/>
                    <a:lstStyle/>
                    <a:p>
                      <a:pPr marL="0" marR="0">
                        <a:spcBef>
                          <a:spcPts val="0"/>
                        </a:spcBef>
                        <a:spcAft>
                          <a:spcPts val="1200"/>
                        </a:spcAft>
                      </a:pPr>
                      <a:r>
                        <a:rPr lang="en-US" sz="1000" kern="100">
                          <a:effectLst/>
                        </a:rPr>
                        <a:t>Big data utilization</a:t>
                      </a:r>
                      <a:endParaRPr lang="en-US" sz="1000" kern="1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171450" marR="0" lvl="0" indent="-171450" algn="l" defTabSz="685800" rtl="0" eaLnBrk="1" latinLnBrk="0" hangingPunct="1">
                        <a:spcBef>
                          <a:spcPts val="0"/>
                        </a:spcBef>
                        <a:spcAft>
                          <a:spcPts val="0"/>
                        </a:spcAft>
                        <a:buFont typeface="Arial" panose="020B0604020202020204" pitchFamily="34" charset="0"/>
                        <a:buChar char="•"/>
                      </a:pPr>
                      <a:r>
                        <a:rPr lang="en-US" sz="1000" kern="100">
                          <a:solidFill>
                            <a:schemeClr val="dk1"/>
                          </a:solidFill>
                          <a:effectLst/>
                          <a:latin typeface="+mn-lt"/>
                          <a:ea typeface="+mn-ea"/>
                          <a:cs typeface="+mn-cs"/>
                        </a:rPr>
                        <a:t>Personalized recommendations</a:t>
                      </a:r>
                    </a:p>
                    <a:p>
                      <a:pPr marL="171450" marR="0" lvl="0" indent="-171450" algn="l" defTabSz="685800" rtl="0" eaLnBrk="1" latinLnBrk="0" hangingPunct="1">
                        <a:spcBef>
                          <a:spcPts val="0"/>
                        </a:spcBef>
                        <a:spcAft>
                          <a:spcPts val="0"/>
                        </a:spcAft>
                        <a:buFont typeface="Arial" panose="020B0604020202020204" pitchFamily="34" charset="0"/>
                        <a:buChar char="•"/>
                      </a:pPr>
                      <a:r>
                        <a:rPr lang="en-US" sz="1000" kern="100">
                          <a:solidFill>
                            <a:schemeClr val="dk1"/>
                          </a:solidFill>
                          <a:effectLst/>
                          <a:latin typeface="+mn-lt"/>
                          <a:ea typeface="+mn-ea"/>
                          <a:cs typeface="+mn-cs"/>
                        </a:rPr>
                        <a:t>Pricing optimization</a:t>
                      </a:r>
                    </a:p>
                    <a:p>
                      <a:pPr marL="171450" marR="0" lvl="0" indent="-171450" algn="l" defTabSz="685800" rtl="0" eaLnBrk="1" latinLnBrk="0" hangingPunct="1">
                        <a:spcBef>
                          <a:spcPts val="0"/>
                        </a:spcBef>
                        <a:spcAft>
                          <a:spcPts val="0"/>
                        </a:spcAft>
                        <a:buFont typeface="Arial" panose="020B0604020202020204" pitchFamily="34" charset="0"/>
                        <a:buChar char="•"/>
                      </a:pPr>
                      <a:r>
                        <a:rPr lang="en-US" sz="1000" kern="100">
                          <a:solidFill>
                            <a:schemeClr val="dk1"/>
                          </a:solidFill>
                          <a:effectLst/>
                          <a:latin typeface="+mn-lt"/>
                          <a:ea typeface="+mn-ea"/>
                          <a:cs typeface="+mn-cs"/>
                        </a:rPr>
                        <a:t>demand forecasting</a:t>
                      </a:r>
                    </a:p>
                  </a:txBody>
                  <a:tcPr marL="68580" marR="68580" marT="0" marB="0"/>
                </a:tc>
                <a:tc>
                  <a:txBody>
                    <a:bodyPr/>
                    <a:lstStyle/>
                    <a:p>
                      <a:pPr marL="171450" marR="0" indent="-171450">
                        <a:spcBef>
                          <a:spcPts val="0"/>
                        </a:spcBef>
                        <a:spcAft>
                          <a:spcPts val="1200"/>
                        </a:spcAft>
                        <a:buFont typeface="Arial" panose="020B0604020202020204" pitchFamily="34" charset="0"/>
                        <a:buChar char="•"/>
                      </a:pPr>
                      <a:r>
                        <a:rPr lang="en-US" sz="1000" kern="100">
                          <a:effectLst/>
                        </a:rPr>
                        <a:t>Tailor product recommendations and promotions</a:t>
                      </a:r>
                      <a:endParaRPr lang="en-US" sz="1000" kern="1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284510466"/>
                  </a:ext>
                </a:extLst>
              </a:tr>
              <a:tr h="834072">
                <a:tc>
                  <a:txBody>
                    <a:bodyPr/>
                    <a:lstStyle/>
                    <a:p>
                      <a:pPr marL="0" marR="0">
                        <a:spcBef>
                          <a:spcPts val="0"/>
                        </a:spcBef>
                        <a:spcAft>
                          <a:spcPts val="1200"/>
                        </a:spcAft>
                      </a:pPr>
                      <a:r>
                        <a:rPr lang="en-US" sz="1000" kern="100">
                          <a:effectLst/>
                        </a:rPr>
                        <a:t>Case Example (2017)</a:t>
                      </a:r>
                      <a:endParaRPr lang="en-US" sz="1000" kern="1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0" marR="0">
                        <a:spcBef>
                          <a:spcPts val="0"/>
                        </a:spcBef>
                        <a:spcAft>
                          <a:spcPts val="1200"/>
                        </a:spcAft>
                      </a:pPr>
                      <a:r>
                        <a:rPr lang="en-US" sz="1000" kern="100">
                          <a:effectLst/>
                        </a:rPr>
                        <a:t>Used the "Recommendation Engine" to analyze customer data</a:t>
                      </a:r>
                    </a:p>
                  </a:txBody>
                  <a:tcPr marL="68580" marR="68580" marT="0" marB="0"/>
                </a:tc>
                <a:tc>
                  <a:txBody>
                    <a:bodyPr/>
                    <a:lstStyle/>
                    <a:p>
                      <a:pPr marL="0" marR="0">
                        <a:spcBef>
                          <a:spcPts val="0"/>
                        </a:spcBef>
                        <a:spcAft>
                          <a:spcPts val="1200"/>
                        </a:spcAft>
                      </a:pPr>
                      <a:r>
                        <a:rPr lang="en-US" sz="1000" kern="100">
                          <a:effectLst/>
                        </a:rPr>
                        <a:t>Introduced the "Color IQ" system, enhancing customer satisfaction</a:t>
                      </a:r>
                      <a:endParaRPr lang="en-US" sz="1000" kern="1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749466086"/>
                  </a:ext>
                </a:extLst>
              </a:tr>
              <a:tr h="1307310">
                <a:tc>
                  <a:txBody>
                    <a:bodyPr/>
                    <a:lstStyle/>
                    <a:p>
                      <a:pPr marL="0" marR="0">
                        <a:spcBef>
                          <a:spcPts val="0"/>
                        </a:spcBef>
                        <a:spcAft>
                          <a:spcPts val="1200"/>
                        </a:spcAft>
                      </a:pPr>
                      <a:r>
                        <a:rPr lang="en-US" sz="1000" kern="100">
                          <a:effectLst/>
                        </a:rPr>
                        <a:t>GAP’s Potential</a:t>
                      </a:r>
                      <a:endParaRPr lang="en-US" sz="1000" kern="1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171450" marR="0" lvl="0" indent="-171450" algn="l" defTabSz="685800" rtl="0" eaLnBrk="1" latinLnBrk="0" hangingPunct="1">
                        <a:spcBef>
                          <a:spcPts val="0"/>
                        </a:spcBef>
                        <a:spcAft>
                          <a:spcPts val="0"/>
                        </a:spcAft>
                        <a:buFont typeface="Arial" panose="020B0604020202020204" pitchFamily="34" charset="0"/>
                        <a:buChar char="•"/>
                      </a:pPr>
                      <a:r>
                        <a:rPr lang="en-US" sz="1000" kern="100">
                          <a:solidFill>
                            <a:schemeClr val="dk1"/>
                          </a:solidFill>
                          <a:effectLst/>
                          <a:latin typeface="+mn-lt"/>
                          <a:ea typeface="+mn-ea"/>
                          <a:cs typeface="+mn-cs"/>
                        </a:rPr>
                        <a:t>Trend insights and individual preferences</a:t>
                      </a:r>
                    </a:p>
                    <a:p>
                      <a:pPr marL="171450" marR="0" lvl="0" indent="-171450" algn="l" defTabSz="685800" rtl="0" eaLnBrk="1" latinLnBrk="0" hangingPunct="1">
                        <a:spcBef>
                          <a:spcPts val="0"/>
                        </a:spcBef>
                        <a:spcAft>
                          <a:spcPts val="0"/>
                        </a:spcAft>
                        <a:buFont typeface="Arial" panose="020B0604020202020204" pitchFamily="34" charset="0"/>
                        <a:buChar char="•"/>
                      </a:pPr>
                      <a:r>
                        <a:rPr lang="it-IT" sz="1000" kern="100">
                          <a:solidFill>
                            <a:schemeClr val="dk1"/>
                          </a:solidFill>
                          <a:effectLst/>
                          <a:latin typeface="+mn-lt"/>
                          <a:ea typeface="+mn-ea"/>
                          <a:cs typeface="+mn-cs"/>
                        </a:rPr>
                        <a:t>Identify emerging fashion trends via social media monitoring</a:t>
                      </a:r>
                      <a:endParaRPr lang="en-US" sz="1000" kern="100">
                        <a:solidFill>
                          <a:schemeClr val="dk1"/>
                        </a:solidFill>
                        <a:effectLst/>
                        <a:latin typeface="+mn-lt"/>
                        <a:ea typeface="+mn-ea"/>
                        <a:cs typeface="+mn-cs"/>
                      </a:endParaRPr>
                    </a:p>
                  </a:txBody>
                  <a:tcPr marL="68580" marR="68580" marT="0" marB="0"/>
                </a:tc>
                <a:tc>
                  <a:txBody>
                    <a:bodyPr/>
                    <a:lstStyle/>
                    <a:p>
                      <a:pPr marL="171450" marR="0" lvl="0" indent="-171450" algn="l" defTabSz="685800" rtl="0" eaLnBrk="1" latinLnBrk="0" hangingPunct="1">
                        <a:spcBef>
                          <a:spcPts val="0"/>
                        </a:spcBef>
                        <a:spcAft>
                          <a:spcPts val="0"/>
                        </a:spcAft>
                        <a:buFont typeface="Arial" panose="020B0604020202020204" pitchFamily="34" charset="0"/>
                        <a:buChar char="•"/>
                      </a:pPr>
                      <a:r>
                        <a:rPr lang="en-US" sz="1000" kern="100">
                          <a:solidFill>
                            <a:schemeClr val="dk1"/>
                          </a:solidFill>
                          <a:effectLst/>
                          <a:latin typeface="+mn-lt"/>
                          <a:ea typeface="+mn-ea"/>
                          <a:cs typeface="+mn-cs"/>
                        </a:rPr>
                        <a:t>Personalized recommendations</a:t>
                      </a:r>
                    </a:p>
                    <a:p>
                      <a:pPr marL="171450" marR="0" lvl="0" indent="-171450" algn="l" defTabSz="685800" rtl="0" eaLnBrk="1" latinLnBrk="0" hangingPunct="1">
                        <a:spcBef>
                          <a:spcPts val="0"/>
                        </a:spcBef>
                        <a:spcAft>
                          <a:spcPts val="0"/>
                        </a:spcAft>
                        <a:buFont typeface="Arial" panose="020B0604020202020204" pitchFamily="34" charset="0"/>
                        <a:buChar char="•"/>
                      </a:pPr>
                      <a:r>
                        <a:rPr lang="en-US" sz="1000" kern="100">
                          <a:solidFill>
                            <a:schemeClr val="dk1"/>
                          </a:solidFill>
                          <a:effectLst/>
                          <a:latin typeface="+mn-lt"/>
                          <a:ea typeface="+mn-ea"/>
                          <a:cs typeface="+mn-cs"/>
                        </a:rPr>
                        <a:t>Develop virtual try-on tools </a:t>
                      </a:r>
                    </a:p>
                    <a:p>
                      <a:pPr marL="171450" marR="0" lvl="0" indent="-171450" algn="l" defTabSz="685800" rtl="0" eaLnBrk="1" latinLnBrk="0" hangingPunct="1">
                        <a:spcBef>
                          <a:spcPts val="0"/>
                        </a:spcBef>
                        <a:spcAft>
                          <a:spcPts val="0"/>
                        </a:spcAft>
                        <a:buFont typeface="Arial" panose="020B0604020202020204" pitchFamily="34" charset="0"/>
                        <a:buChar char="•"/>
                      </a:pPr>
                      <a:r>
                        <a:rPr lang="en-US" sz="1000" kern="100">
                          <a:solidFill>
                            <a:schemeClr val="dk1"/>
                          </a:solidFill>
                          <a:effectLst/>
                          <a:latin typeface="+mn-lt"/>
                          <a:ea typeface="+mn-ea"/>
                          <a:cs typeface="+mn-cs"/>
                        </a:rPr>
                        <a:t>Monitor real-time fashion trends</a:t>
                      </a:r>
                    </a:p>
                  </a:txBody>
                  <a:tcPr marL="68580" marR="68580" marT="0" marB="0"/>
                </a:tc>
                <a:extLst>
                  <a:ext uri="{0D108BD9-81ED-4DB2-BD59-A6C34878D82A}">
                    <a16:rowId xmlns:a16="http://schemas.microsoft.com/office/drawing/2014/main" val="3436864313"/>
                  </a:ext>
                </a:extLst>
              </a:tr>
            </a:tbl>
          </a:graphicData>
        </a:graphic>
      </p:graphicFrame>
      <p:graphicFrame>
        <p:nvGraphicFramePr>
          <p:cNvPr id="18" name="Diagram 17">
            <a:extLst>
              <a:ext uri="{FF2B5EF4-FFF2-40B4-BE49-F238E27FC236}">
                <a16:creationId xmlns:a16="http://schemas.microsoft.com/office/drawing/2014/main" id="{FDB4A4A0-B8A2-F0C2-04B1-955E88805CD0}"/>
              </a:ext>
            </a:extLst>
          </p:cNvPr>
          <p:cNvGraphicFramePr/>
          <p:nvPr>
            <p:extLst>
              <p:ext uri="{D42A27DB-BD31-4B8C-83A1-F6EECF244321}">
                <p14:modId xmlns:p14="http://schemas.microsoft.com/office/powerpoint/2010/main" val="72942495"/>
              </p:ext>
            </p:extLst>
          </p:nvPr>
        </p:nvGraphicFramePr>
        <p:xfrm>
          <a:off x="-217079" y="2664102"/>
          <a:ext cx="4647334" cy="251272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26" name="Diagram 25">
            <a:extLst>
              <a:ext uri="{FF2B5EF4-FFF2-40B4-BE49-F238E27FC236}">
                <a16:creationId xmlns:a16="http://schemas.microsoft.com/office/drawing/2014/main" id="{FACF404E-0C92-C3B7-6369-C1CDB300C6CC}"/>
              </a:ext>
            </a:extLst>
          </p:cNvPr>
          <p:cNvGraphicFramePr/>
          <p:nvPr>
            <p:extLst>
              <p:ext uri="{D42A27DB-BD31-4B8C-83A1-F6EECF244321}">
                <p14:modId xmlns:p14="http://schemas.microsoft.com/office/powerpoint/2010/main" val="542273501"/>
              </p:ext>
            </p:extLst>
          </p:nvPr>
        </p:nvGraphicFramePr>
        <p:xfrm>
          <a:off x="4263478" y="1476642"/>
          <a:ext cx="3889689" cy="476831"/>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
        <p:nvSpPr>
          <p:cNvPr id="27" name="TextBox 26">
            <a:extLst>
              <a:ext uri="{FF2B5EF4-FFF2-40B4-BE49-F238E27FC236}">
                <a16:creationId xmlns:a16="http://schemas.microsoft.com/office/drawing/2014/main" id="{0E0D5A8F-BC7C-1CBA-1A63-FE8BC5716FDD}"/>
              </a:ext>
            </a:extLst>
          </p:cNvPr>
          <p:cNvSpPr txBox="1"/>
          <p:nvPr/>
        </p:nvSpPr>
        <p:spPr>
          <a:xfrm>
            <a:off x="397267" y="1401017"/>
            <a:ext cx="4032988" cy="707886"/>
          </a:xfrm>
          <a:prstGeom prst="rect">
            <a:avLst/>
          </a:prstGeom>
          <a:noFill/>
          <a:ln>
            <a:noFill/>
            <a:prstDash val="sysDash"/>
          </a:ln>
        </p:spPr>
        <p:txBody>
          <a:bodyPr wrap="square">
            <a:spAutoFit/>
          </a:bodyPr>
          <a:lstStyle/>
          <a:p>
            <a:r>
              <a:rPr lang="en-US" sz="1000" b="1"/>
              <a:t>Context: </a:t>
            </a:r>
            <a:r>
              <a:rPr lang="en-US" sz="1000" kern="0">
                <a:effectLst/>
                <a:ea typeface="Times New Roman" panose="02020603050405020304" pitchFamily="18" charset="0"/>
              </a:rPr>
              <a:t>In marketing, the interplay between art and science has evolved significantly. </a:t>
            </a:r>
            <a:r>
              <a:rPr lang="en-US" sz="1000" kern="0">
                <a:ea typeface="Times New Roman" panose="02020603050405020304" pitchFamily="18" charset="0"/>
              </a:rPr>
              <a:t>T</a:t>
            </a:r>
            <a:r>
              <a:rPr lang="en-US" sz="1000" kern="0">
                <a:solidFill>
                  <a:srgbClr val="000000"/>
                </a:solidFill>
                <a:effectLst/>
                <a:latin typeface="Calibri" panose="020F0502020204030204" pitchFamily="34" charset="0"/>
                <a:ea typeface="DengXian" panose="02010600030101010101" pitchFamily="2" charset="-122"/>
              </a:rPr>
              <a:t>he role of art versus science in marketing </a:t>
            </a:r>
            <a:r>
              <a:rPr lang="en-US" sz="1000" kern="0">
                <a:solidFill>
                  <a:srgbClr val="000000"/>
                </a:solidFill>
                <a:effectLst/>
                <a:latin typeface="Calibri" panose="020F0502020204030204" pitchFamily="34" charset="0"/>
                <a:ea typeface="DengXian" panose="02010600030101010101" pitchFamily="2" charset="-122"/>
                <a:sym typeface="Wingdings" pitchFamily="2" charset="2"/>
              </a:rPr>
              <a:t></a:t>
            </a:r>
            <a:endParaRPr lang="en-US" sz="1000" kern="0">
              <a:solidFill>
                <a:srgbClr val="000000"/>
              </a:solidFill>
              <a:latin typeface="Calibri" panose="020F0502020204030204" pitchFamily="34" charset="0"/>
              <a:ea typeface="DengXian" panose="02010600030101010101" pitchFamily="2" charset="-122"/>
            </a:endParaRPr>
          </a:p>
          <a:p>
            <a:endParaRPr lang="en-US" sz="1000" kern="0">
              <a:solidFill>
                <a:srgbClr val="000000"/>
              </a:solidFill>
              <a:effectLst/>
              <a:latin typeface="Calibri" panose="020F0502020204030204" pitchFamily="34" charset="0"/>
              <a:ea typeface="DengXian" panose="02010600030101010101" pitchFamily="2" charset="-122"/>
            </a:endParaRPr>
          </a:p>
          <a:p>
            <a:endParaRPr lang="en-US" sz="1000" kern="0">
              <a:effectLst/>
              <a:ea typeface="Times New Roman" panose="02020603050405020304" pitchFamily="18" charset="0"/>
            </a:endParaRPr>
          </a:p>
        </p:txBody>
      </p:sp>
    </p:spTree>
    <p:extLst>
      <p:ext uri="{BB962C8B-B14F-4D97-AF65-F5344CB8AC3E}">
        <p14:creationId xmlns:p14="http://schemas.microsoft.com/office/powerpoint/2010/main" val="2508607071"/>
      </p:ext>
    </p:extLst>
  </p:cSld>
  <p:clrMapOvr>
    <a:overrideClrMapping bg1="lt1" tx1="dk1" bg2="lt2" tx2="dk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2854BFC-3538-5402-4C69-B8B8E1E3E55F}"/>
              </a:ext>
            </a:extLst>
          </p:cNvPr>
          <p:cNvSpPr>
            <a:spLocks noGrp="1"/>
          </p:cNvSpPr>
          <p:nvPr>
            <p:ph type="title"/>
          </p:nvPr>
        </p:nvSpPr>
        <p:spPr>
          <a:xfrm>
            <a:off x="351064" y="385004"/>
            <a:ext cx="8450036" cy="589032"/>
          </a:xfrm>
        </p:spPr>
        <p:txBody>
          <a:bodyPr anchor="ctr">
            <a:normAutofit/>
          </a:bodyPr>
          <a:lstStyle/>
          <a:p>
            <a:r>
              <a:rPr lang="en-US" sz="3300" i="0"/>
              <a:t>Balancing Art vs Science in Gap’s Marketing Strategy</a:t>
            </a:r>
          </a:p>
        </p:txBody>
      </p:sp>
      <p:sp>
        <p:nvSpPr>
          <p:cNvPr id="26" name="Text Placeholder 3">
            <a:extLst>
              <a:ext uri="{FF2B5EF4-FFF2-40B4-BE49-F238E27FC236}">
                <a16:creationId xmlns:a16="http://schemas.microsoft.com/office/drawing/2014/main" id="{470F2452-A404-8772-AD8F-6A6700F50E9C}"/>
              </a:ext>
            </a:extLst>
          </p:cNvPr>
          <p:cNvSpPr>
            <a:spLocks noGrp="1"/>
          </p:cNvSpPr>
          <p:nvPr>
            <p:ph type="body" sz="quarter" idx="11"/>
          </p:nvPr>
        </p:nvSpPr>
        <p:spPr>
          <a:xfrm>
            <a:off x="351063" y="954291"/>
            <a:ext cx="8441874" cy="365760"/>
          </a:xfrm>
        </p:spPr>
        <p:txBody>
          <a:bodyPr/>
          <a:lstStyle/>
          <a:p>
            <a:r>
              <a:rPr lang="en-US" sz="1800" kern="0">
                <a:effectLst/>
                <a:latin typeface="Calibri" panose="020F0502020204030204" pitchFamily="34" charset="0"/>
                <a:ea typeface="Times New Roman" panose="02020603050405020304" pitchFamily="18" charset="0"/>
              </a:rPr>
              <a:t>Leveraging web data</a:t>
            </a:r>
            <a:r>
              <a:rPr lang="en-US">
                <a:effectLst/>
              </a:rPr>
              <a:t> </a:t>
            </a:r>
            <a:endParaRPr lang="en-US"/>
          </a:p>
        </p:txBody>
      </p:sp>
      <p:sp>
        <p:nvSpPr>
          <p:cNvPr id="8" name="Slide Number Placeholder 7">
            <a:extLst>
              <a:ext uri="{FF2B5EF4-FFF2-40B4-BE49-F238E27FC236}">
                <a16:creationId xmlns:a16="http://schemas.microsoft.com/office/drawing/2014/main" id="{F7197D86-C66D-5C5D-0CE3-B0DF9E673CF5}"/>
              </a:ext>
            </a:extLst>
          </p:cNvPr>
          <p:cNvSpPr>
            <a:spLocks noGrp="1"/>
          </p:cNvSpPr>
          <p:nvPr>
            <p:ph type="sldNum" sz="quarter" idx="19"/>
          </p:nvPr>
        </p:nvSpPr>
        <p:spPr>
          <a:xfrm>
            <a:off x="7914444" y="6397674"/>
            <a:ext cx="914400" cy="320040"/>
          </a:xfrm>
        </p:spPr>
        <p:txBody>
          <a:bodyPr anchor="ctr">
            <a:normAutofit/>
          </a:bodyPr>
          <a:lstStyle/>
          <a:p>
            <a:pPr>
              <a:spcAft>
                <a:spcPts val="600"/>
              </a:spcAft>
            </a:pPr>
            <a:fld id="{6D22F896-40B5-4ADD-8801-0D06FADFA095}" type="slidenum">
              <a:rPr lang="en-US" smtClean="0"/>
              <a:pPr>
                <a:spcAft>
                  <a:spcPts val="600"/>
                </a:spcAft>
              </a:pPr>
              <a:t>15</a:t>
            </a:fld>
            <a:endParaRPr lang="en-US"/>
          </a:p>
        </p:txBody>
      </p:sp>
      <p:graphicFrame>
        <p:nvGraphicFramePr>
          <p:cNvPr id="11" name="Table 10">
            <a:extLst>
              <a:ext uri="{FF2B5EF4-FFF2-40B4-BE49-F238E27FC236}">
                <a16:creationId xmlns:a16="http://schemas.microsoft.com/office/drawing/2014/main" id="{BA7F55D1-6099-64EE-6287-F946338868C0}"/>
              </a:ext>
            </a:extLst>
          </p:cNvPr>
          <p:cNvGraphicFramePr>
            <a:graphicFrameLocks noGrp="1"/>
          </p:cNvGraphicFramePr>
          <p:nvPr>
            <p:extLst>
              <p:ext uri="{D42A27DB-BD31-4B8C-83A1-F6EECF244321}">
                <p14:modId xmlns:p14="http://schemas.microsoft.com/office/powerpoint/2010/main" val="58173835"/>
              </p:ext>
            </p:extLst>
          </p:nvPr>
        </p:nvGraphicFramePr>
        <p:xfrm>
          <a:off x="550645" y="1947701"/>
          <a:ext cx="8042710" cy="4203910"/>
        </p:xfrm>
        <a:graphic>
          <a:graphicData uri="http://schemas.openxmlformats.org/drawingml/2006/table">
            <a:tbl>
              <a:tblPr firstRow="1" firstCol="1" bandRow="1">
                <a:tableStyleId>{69012ECD-51FC-41F1-AA8D-1B2483CD663E}</a:tableStyleId>
              </a:tblPr>
              <a:tblGrid>
                <a:gridCol w="1246246">
                  <a:extLst>
                    <a:ext uri="{9D8B030D-6E8A-4147-A177-3AD203B41FA5}">
                      <a16:colId xmlns:a16="http://schemas.microsoft.com/office/drawing/2014/main" val="2502034982"/>
                    </a:ext>
                  </a:extLst>
                </a:gridCol>
                <a:gridCol w="2350566">
                  <a:extLst>
                    <a:ext uri="{9D8B030D-6E8A-4147-A177-3AD203B41FA5}">
                      <a16:colId xmlns:a16="http://schemas.microsoft.com/office/drawing/2014/main" val="3119508908"/>
                    </a:ext>
                  </a:extLst>
                </a:gridCol>
                <a:gridCol w="3248772">
                  <a:extLst>
                    <a:ext uri="{9D8B030D-6E8A-4147-A177-3AD203B41FA5}">
                      <a16:colId xmlns:a16="http://schemas.microsoft.com/office/drawing/2014/main" val="1630232177"/>
                    </a:ext>
                  </a:extLst>
                </a:gridCol>
                <a:gridCol w="648314">
                  <a:extLst>
                    <a:ext uri="{9D8B030D-6E8A-4147-A177-3AD203B41FA5}">
                      <a16:colId xmlns:a16="http://schemas.microsoft.com/office/drawing/2014/main" val="3549352493"/>
                    </a:ext>
                  </a:extLst>
                </a:gridCol>
                <a:gridCol w="548812">
                  <a:extLst>
                    <a:ext uri="{9D8B030D-6E8A-4147-A177-3AD203B41FA5}">
                      <a16:colId xmlns:a16="http://schemas.microsoft.com/office/drawing/2014/main" val="3930410748"/>
                    </a:ext>
                  </a:extLst>
                </a:gridCol>
              </a:tblGrid>
              <a:tr h="386862">
                <a:tc>
                  <a:txBody>
                    <a:bodyPr/>
                    <a:lstStyle/>
                    <a:p>
                      <a:pPr marL="0" marR="0">
                        <a:spcBef>
                          <a:spcPts val="0"/>
                        </a:spcBef>
                        <a:spcAft>
                          <a:spcPts val="0"/>
                        </a:spcAft>
                      </a:pPr>
                      <a:r>
                        <a:rPr lang="en-US" sz="1000" b="1" kern="100" cap="none" spc="30">
                          <a:solidFill>
                            <a:schemeClr val="tx1"/>
                          </a:solidFill>
                          <a:effectLst/>
                        </a:rPr>
                        <a:t>Approach Recommended</a:t>
                      </a:r>
                      <a:endParaRPr lang="en-US" sz="1000" b="1" kern="100" cap="none" spc="30">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0" marR="7922" marT="0" marB="0" anchor="ctr"/>
                </a:tc>
                <a:tc>
                  <a:txBody>
                    <a:bodyPr/>
                    <a:lstStyle/>
                    <a:p>
                      <a:pPr marL="0" marR="0">
                        <a:spcBef>
                          <a:spcPts val="0"/>
                        </a:spcBef>
                        <a:spcAft>
                          <a:spcPts val="0"/>
                        </a:spcAft>
                      </a:pPr>
                      <a:r>
                        <a:rPr lang="en-US" sz="1000" b="1" kern="100" cap="none" spc="30">
                          <a:solidFill>
                            <a:schemeClr val="tx1"/>
                          </a:solidFill>
                          <a:effectLst/>
                        </a:rPr>
                        <a:t>Description</a:t>
                      </a:r>
                      <a:endParaRPr lang="en-US" sz="1000" b="1" kern="100" cap="none" spc="30">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0" marR="7922" marT="0" marB="0" anchor="ctr"/>
                </a:tc>
                <a:tc>
                  <a:txBody>
                    <a:bodyPr/>
                    <a:lstStyle/>
                    <a:p>
                      <a:pPr marL="0" marR="0">
                        <a:spcBef>
                          <a:spcPts val="0"/>
                        </a:spcBef>
                        <a:spcAft>
                          <a:spcPts val="0"/>
                        </a:spcAft>
                      </a:pPr>
                      <a:r>
                        <a:rPr lang="en-US" sz="1000" b="1" kern="100" cap="none" spc="30">
                          <a:solidFill>
                            <a:schemeClr val="tx1"/>
                          </a:solidFill>
                          <a:effectLst/>
                        </a:rPr>
                        <a:t>Impact example</a:t>
                      </a:r>
                      <a:endParaRPr lang="en-US" sz="1000" b="1" kern="100" cap="none" spc="30">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0" marR="7922" marT="0" marB="0" anchor="ctr"/>
                </a:tc>
                <a:tc>
                  <a:txBody>
                    <a:bodyPr/>
                    <a:lstStyle/>
                    <a:p>
                      <a:pPr marL="0" marR="0">
                        <a:spcBef>
                          <a:spcPts val="0"/>
                        </a:spcBef>
                        <a:spcAft>
                          <a:spcPts val="0"/>
                        </a:spcAft>
                      </a:pPr>
                      <a:r>
                        <a:rPr lang="en-US" sz="1000" b="1" kern="100" cap="none" spc="30">
                          <a:solidFill>
                            <a:schemeClr val="tx1"/>
                          </a:solidFill>
                          <a:effectLst/>
                        </a:rPr>
                        <a:t>Science</a:t>
                      </a:r>
                      <a:endParaRPr lang="en-US" sz="1000" b="1" kern="100" cap="none" spc="30">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0" marR="7922" marT="0" marB="0" anchor="ctr"/>
                </a:tc>
                <a:tc>
                  <a:txBody>
                    <a:bodyPr/>
                    <a:lstStyle/>
                    <a:p>
                      <a:pPr marL="0" marR="0">
                        <a:spcBef>
                          <a:spcPts val="0"/>
                        </a:spcBef>
                        <a:spcAft>
                          <a:spcPts val="0"/>
                        </a:spcAft>
                      </a:pPr>
                      <a:r>
                        <a:rPr lang="en-US" sz="1000" b="1" kern="100" cap="none" spc="30">
                          <a:solidFill>
                            <a:schemeClr val="tx1"/>
                          </a:solidFill>
                          <a:effectLst/>
                        </a:rPr>
                        <a:t>Art</a:t>
                      </a:r>
                      <a:endParaRPr lang="en-US" sz="1000" b="1" kern="100" cap="none" spc="30">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0" marR="7922" marT="0" marB="0" anchor="ctr"/>
                </a:tc>
                <a:extLst>
                  <a:ext uri="{0D108BD9-81ED-4DB2-BD59-A6C34878D82A}">
                    <a16:rowId xmlns:a16="http://schemas.microsoft.com/office/drawing/2014/main" val="1115430012"/>
                  </a:ext>
                </a:extLst>
              </a:tr>
              <a:tr h="530258">
                <a:tc>
                  <a:txBody>
                    <a:bodyPr/>
                    <a:lstStyle/>
                    <a:p>
                      <a:pPr marL="0" marR="0">
                        <a:spcBef>
                          <a:spcPts val="0"/>
                        </a:spcBef>
                        <a:spcAft>
                          <a:spcPts val="0"/>
                        </a:spcAft>
                      </a:pPr>
                      <a:r>
                        <a:rPr lang="en-US" sz="1000" b="1" kern="100" cap="none" spc="0">
                          <a:solidFill>
                            <a:schemeClr val="tx1"/>
                          </a:solidFill>
                          <a:effectLst/>
                        </a:rPr>
                        <a:t>Consumer Trends Analysis</a:t>
                      </a:r>
                      <a:endParaRPr lang="en-US" sz="1000" b="1" kern="100" cap="none" spc="0">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0" marR="46408" marT="0" marB="0"/>
                </a:tc>
                <a:tc>
                  <a:txBody>
                    <a:bodyPr/>
                    <a:lstStyle/>
                    <a:p>
                      <a:pPr marL="171450" marR="0" indent="-171450">
                        <a:spcBef>
                          <a:spcPts val="0"/>
                        </a:spcBef>
                        <a:spcAft>
                          <a:spcPts val="0"/>
                        </a:spcAft>
                        <a:buFont typeface="Arial" panose="020B0604020202020204" pitchFamily="34" charset="0"/>
                        <a:buChar char="•"/>
                      </a:pPr>
                      <a:r>
                        <a:rPr lang="en-US" sz="1000" kern="100" cap="none" spc="0">
                          <a:solidFill>
                            <a:schemeClr val="tx1"/>
                          </a:solidFill>
                          <a:effectLst/>
                          <a:latin typeface="+mn-lt"/>
                          <a:ea typeface="Times New Roman" panose="02020603050405020304" pitchFamily="18" charset="0"/>
                          <a:cs typeface="Arial" panose="020B0604020202020204" pitchFamily="34" charset="0"/>
                        </a:rPr>
                        <a:t>Google Trends</a:t>
                      </a:r>
                    </a:p>
                    <a:p>
                      <a:pPr marL="171450" marR="0" indent="-171450">
                        <a:spcBef>
                          <a:spcPts val="0"/>
                        </a:spcBef>
                        <a:spcAft>
                          <a:spcPts val="0"/>
                        </a:spcAft>
                        <a:buFont typeface="Arial" panose="020B0604020202020204" pitchFamily="34" charset="0"/>
                        <a:buChar char="•"/>
                      </a:pPr>
                      <a:r>
                        <a:rPr lang="en-US" sz="1000" kern="100" cap="none" spc="0">
                          <a:solidFill>
                            <a:schemeClr val="tx1"/>
                          </a:solidFill>
                          <a:effectLst/>
                          <a:latin typeface="+mn-lt"/>
                          <a:ea typeface="Times New Roman" panose="02020603050405020304" pitchFamily="18" charset="0"/>
                          <a:cs typeface="Arial" panose="020B0604020202020204" pitchFamily="34" charset="0"/>
                        </a:rPr>
                        <a:t>Amazon best sellers</a:t>
                      </a:r>
                    </a:p>
                  </a:txBody>
                  <a:tcPr marL="0" marR="46408" marT="0" marB="0"/>
                </a:tc>
                <a:tc>
                  <a:txBody>
                    <a:bodyPr/>
                    <a:lstStyle/>
                    <a:p>
                      <a:pPr marL="0" marR="0">
                        <a:spcBef>
                          <a:spcPts val="0"/>
                        </a:spcBef>
                        <a:spcAft>
                          <a:spcPts val="0"/>
                        </a:spcAft>
                      </a:pPr>
                      <a:r>
                        <a:rPr lang="en-US" sz="1000" b="1" kern="100" cap="none" spc="0">
                          <a:solidFill>
                            <a:schemeClr val="tx1"/>
                          </a:solidFill>
                          <a:effectLst/>
                        </a:rPr>
                        <a:t>Nike</a:t>
                      </a:r>
                      <a:r>
                        <a:rPr lang="en-US" sz="1000" kern="100" cap="none" spc="0">
                          <a:solidFill>
                            <a:schemeClr val="tx1"/>
                          </a:solidFill>
                          <a:effectLst/>
                        </a:rPr>
                        <a:t> used </a:t>
                      </a:r>
                      <a:r>
                        <a:rPr lang="en-US" sz="1000" b="1" kern="100" cap="none" spc="0">
                          <a:solidFill>
                            <a:schemeClr val="tx1"/>
                          </a:solidFill>
                          <a:effectLst/>
                        </a:rPr>
                        <a:t>trend analysis </a:t>
                      </a:r>
                      <a:r>
                        <a:rPr lang="en-US" sz="1000" kern="100" cap="none" spc="0">
                          <a:solidFill>
                            <a:schemeClr val="tx1"/>
                          </a:solidFill>
                          <a:effectLst/>
                        </a:rPr>
                        <a:t>to identify athleisure trend, contributing to </a:t>
                      </a:r>
                      <a:r>
                        <a:rPr lang="en-US" sz="1000" b="1" kern="100" cap="none" spc="0">
                          <a:solidFill>
                            <a:schemeClr val="tx1"/>
                          </a:solidFill>
                          <a:effectLst/>
                        </a:rPr>
                        <a:t>$32.4B revenue </a:t>
                      </a:r>
                      <a:r>
                        <a:rPr lang="en-US" sz="1000" kern="100" cap="none" spc="0">
                          <a:solidFill>
                            <a:schemeClr val="tx1"/>
                          </a:solidFill>
                          <a:effectLst/>
                        </a:rPr>
                        <a:t>in 2016.</a:t>
                      </a:r>
                      <a:endParaRPr lang="en-US" sz="1000" kern="100" cap="none" spc="0">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0" marR="46408" marT="0" marB="0"/>
                </a:tc>
                <a:tc>
                  <a:txBody>
                    <a:bodyPr/>
                    <a:lstStyle/>
                    <a:p>
                      <a:pPr marL="0" marR="0">
                        <a:spcBef>
                          <a:spcPts val="0"/>
                        </a:spcBef>
                        <a:spcAft>
                          <a:spcPts val="0"/>
                        </a:spcAft>
                      </a:pPr>
                      <a:r>
                        <a:rPr lang="en-US" sz="1000" kern="100" cap="none" spc="0">
                          <a:solidFill>
                            <a:schemeClr val="tx1"/>
                          </a:solidFill>
                          <a:effectLst/>
                        </a:rPr>
                        <a:t>✔</a:t>
                      </a:r>
                      <a:endParaRPr lang="en-US" sz="1000" kern="100" cap="none" spc="0">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0" marR="46408" marT="0" marB="0"/>
                </a:tc>
                <a:tc>
                  <a:txBody>
                    <a:bodyPr/>
                    <a:lstStyle/>
                    <a:p>
                      <a:endParaRPr lang="en-US" sz="1000" kern="100" cap="none" spc="0">
                        <a:solidFill>
                          <a:schemeClr val="tx1"/>
                        </a:solidFill>
                        <a:effectLst/>
                        <a:latin typeface="Calibri" panose="020F0502020204030204" pitchFamily="34" charset="0"/>
                        <a:cs typeface="Arial" panose="020B0604020202020204" pitchFamily="34" charset="0"/>
                      </a:endParaRPr>
                    </a:p>
                  </a:txBody>
                  <a:tcPr marL="0" marR="46408" marT="0" marB="0"/>
                </a:tc>
                <a:extLst>
                  <a:ext uri="{0D108BD9-81ED-4DB2-BD59-A6C34878D82A}">
                    <a16:rowId xmlns:a16="http://schemas.microsoft.com/office/drawing/2014/main" val="948180370"/>
                  </a:ext>
                </a:extLst>
              </a:tr>
              <a:tr h="433964">
                <a:tc>
                  <a:txBody>
                    <a:bodyPr/>
                    <a:lstStyle/>
                    <a:p>
                      <a:pPr marL="0" marR="0">
                        <a:spcBef>
                          <a:spcPts val="0"/>
                        </a:spcBef>
                        <a:spcAft>
                          <a:spcPts val="0"/>
                        </a:spcAft>
                      </a:pPr>
                      <a:r>
                        <a:rPr lang="en-US" sz="1000" b="1" kern="100" cap="none" spc="0">
                          <a:solidFill>
                            <a:schemeClr val="tx1"/>
                          </a:solidFill>
                          <a:effectLst/>
                        </a:rPr>
                        <a:t>Competitor Monitoring</a:t>
                      </a:r>
                      <a:endParaRPr lang="en-US" sz="1000" b="1" kern="100" cap="none" spc="0">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39611" marR="46408" marT="0" marB="0"/>
                </a:tc>
                <a:tc>
                  <a:txBody>
                    <a:bodyPr/>
                    <a:lstStyle/>
                    <a:p>
                      <a:pPr marL="171450" marR="0" indent="-171450">
                        <a:spcBef>
                          <a:spcPts val="0"/>
                        </a:spcBef>
                        <a:spcAft>
                          <a:spcPts val="0"/>
                        </a:spcAft>
                        <a:buFont typeface="Arial" panose="020B0604020202020204" pitchFamily="34" charset="0"/>
                        <a:buChar char="•"/>
                      </a:pPr>
                      <a:r>
                        <a:rPr lang="en-US" sz="1000" kern="100" cap="none" spc="0">
                          <a:solidFill>
                            <a:schemeClr val="tx1"/>
                          </a:solidFill>
                          <a:effectLst/>
                          <a:latin typeface="+mn-lt"/>
                        </a:rPr>
                        <a:t>Competitor website scrapping (e.g.: Macy’s)</a:t>
                      </a:r>
                      <a:endParaRPr lang="en-US" sz="1000" kern="100" cap="none" spc="0">
                        <a:solidFill>
                          <a:schemeClr val="tx1"/>
                        </a:solidFill>
                        <a:effectLst/>
                        <a:latin typeface="+mn-lt"/>
                        <a:ea typeface="Times New Roman" panose="02020603050405020304" pitchFamily="18" charset="0"/>
                        <a:cs typeface="Arial" panose="020B0604020202020204" pitchFamily="34" charset="0"/>
                      </a:endParaRPr>
                    </a:p>
                  </a:txBody>
                  <a:tcPr marL="39611" marR="46408" marT="0" marB="0"/>
                </a:tc>
                <a:tc>
                  <a:txBody>
                    <a:bodyPr/>
                    <a:lstStyle/>
                    <a:p>
                      <a:pPr marL="0" marR="0">
                        <a:spcBef>
                          <a:spcPts val="0"/>
                        </a:spcBef>
                        <a:spcAft>
                          <a:spcPts val="0"/>
                        </a:spcAft>
                      </a:pPr>
                      <a:r>
                        <a:rPr lang="en-US" sz="1000" b="1" kern="100" cap="none" spc="0">
                          <a:solidFill>
                            <a:schemeClr val="tx1"/>
                          </a:solidFill>
                          <a:effectLst/>
                        </a:rPr>
                        <a:t>Walmart's</a:t>
                      </a:r>
                      <a:r>
                        <a:rPr lang="en-US" sz="1000" kern="100" cap="none" spc="0">
                          <a:solidFill>
                            <a:schemeClr val="tx1"/>
                          </a:solidFill>
                          <a:effectLst/>
                        </a:rPr>
                        <a:t> analysis led to a pricing strategy, </a:t>
                      </a:r>
                      <a:r>
                        <a:rPr lang="en-US" sz="1000" b="1" kern="100" cap="none" spc="0">
                          <a:solidFill>
                            <a:schemeClr val="tx1"/>
                          </a:solidFill>
                          <a:effectLst/>
                        </a:rPr>
                        <a:t>boosting revenue by 3.1% </a:t>
                      </a:r>
                      <a:r>
                        <a:rPr lang="en-US" sz="1000" kern="100" cap="none" spc="0">
                          <a:solidFill>
                            <a:schemeClr val="tx1"/>
                          </a:solidFill>
                          <a:effectLst/>
                        </a:rPr>
                        <a:t>in 2017.</a:t>
                      </a:r>
                      <a:endParaRPr lang="en-US" sz="1000" kern="100" cap="none" spc="0">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39611" marR="46408" marT="0" marB="0"/>
                </a:tc>
                <a:tc>
                  <a:txBody>
                    <a:bodyPr/>
                    <a:lstStyle/>
                    <a:p>
                      <a:pPr marL="0" marR="0">
                        <a:spcBef>
                          <a:spcPts val="0"/>
                        </a:spcBef>
                        <a:spcAft>
                          <a:spcPts val="0"/>
                        </a:spcAft>
                      </a:pPr>
                      <a:r>
                        <a:rPr lang="en-US" sz="1000" kern="100" cap="none" spc="0">
                          <a:solidFill>
                            <a:schemeClr val="tx1"/>
                          </a:solidFill>
                          <a:effectLst/>
                        </a:rPr>
                        <a:t>✔</a:t>
                      </a:r>
                      <a:endParaRPr lang="en-US" sz="1000" kern="100" cap="none" spc="0">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39611" marR="46408" marT="0" marB="0"/>
                </a:tc>
                <a:tc>
                  <a:txBody>
                    <a:bodyPr/>
                    <a:lstStyle/>
                    <a:p>
                      <a:endParaRPr lang="en-US" sz="1000" kern="100" cap="none" spc="0">
                        <a:solidFill>
                          <a:schemeClr val="tx1"/>
                        </a:solidFill>
                        <a:effectLst/>
                        <a:latin typeface="Calibri" panose="020F0502020204030204" pitchFamily="34" charset="0"/>
                        <a:cs typeface="Arial" panose="020B0604020202020204" pitchFamily="34" charset="0"/>
                      </a:endParaRPr>
                    </a:p>
                  </a:txBody>
                  <a:tcPr marL="39611" marR="46408" marT="0" marB="0"/>
                </a:tc>
                <a:extLst>
                  <a:ext uri="{0D108BD9-81ED-4DB2-BD59-A6C34878D82A}">
                    <a16:rowId xmlns:a16="http://schemas.microsoft.com/office/drawing/2014/main" val="4057488956"/>
                  </a:ext>
                </a:extLst>
              </a:tr>
              <a:tr h="474562">
                <a:tc>
                  <a:txBody>
                    <a:bodyPr/>
                    <a:lstStyle/>
                    <a:p>
                      <a:pPr marL="0" marR="0">
                        <a:spcBef>
                          <a:spcPts val="0"/>
                        </a:spcBef>
                        <a:spcAft>
                          <a:spcPts val="0"/>
                        </a:spcAft>
                      </a:pPr>
                      <a:r>
                        <a:rPr lang="en-US" sz="1000" b="1" kern="100" cap="none" spc="0">
                          <a:solidFill>
                            <a:schemeClr val="tx1"/>
                          </a:solidFill>
                          <a:effectLst/>
                        </a:rPr>
                        <a:t>Customer Behavior Analysis</a:t>
                      </a:r>
                      <a:endParaRPr lang="en-US" sz="1000" b="1" kern="100" cap="none" spc="0">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0" marR="46408" marT="0" marB="0"/>
                </a:tc>
                <a:tc>
                  <a:txBody>
                    <a:bodyPr/>
                    <a:lstStyle/>
                    <a:p>
                      <a:pPr marL="171450" marR="0" indent="-171450">
                        <a:spcBef>
                          <a:spcPts val="0"/>
                        </a:spcBef>
                        <a:spcAft>
                          <a:spcPts val="0"/>
                        </a:spcAft>
                        <a:buFont typeface="Arial" panose="020B0604020202020204" pitchFamily="34" charset="0"/>
                        <a:buChar char="•"/>
                      </a:pPr>
                      <a:r>
                        <a:rPr lang="en-US" sz="1000" kern="100" cap="none" spc="0">
                          <a:solidFill>
                            <a:schemeClr val="tx1"/>
                          </a:solidFill>
                          <a:effectLst/>
                          <a:latin typeface="+mn-lt"/>
                        </a:rPr>
                        <a:t>Customer behavior analysis (e.g. Redditt Sentiment analysis)</a:t>
                      </a:r>
                      <a:endParaRPr lang="en-US" sz="1000" kern="100" cap="none" spc="0">
                        <a:solidFill>
                          <a:schemeClr val="tx1"/>
                        </a:solidFill>
                        <a:effectLst/>
                        <a:latin typeface="+mn-lt"/>
                        <a:ea typeface="Times New Roman" panose="02020603050405020304" pitchFamily="18" charset="0"/>
                        <a:cs typeface="Arial" panose="020B0604020202020204" pitchFamily="34" charset="0"/>
                      </a:endParaRPr>
                    </a:p>
                  </a:txBody>
                  <a:tcPr marL="0" marR="46408" marT="0" marB="0"/>
                </a:tc>
                <a:tc>
                  <a:txBody>
                    <a:bodyPr/>
                    <a:lstStyle/>
                    <a:p>
                      <a:pPr marL="0" marR="0">
                        <a:spcBef>
                          <a:spcPts val="0"/>
                        </a:spcBef>
                        <a:spcAft>
                          <a:spcPts val="0"/>
                        </a:spcAft>
                      </a:pPr>
                      <a:r>
                        <a:rPr lang="en-US" sz="1000" b="1" kern="100" cap="none" spc="0">
                          <a:solidFill>
                            <a:schemeClr val="tx1"/>
                          </a:solidFill>
                          <a:effectLst/>
                        </a:rPr>
                        <a:t>Amazon's</a:t>
                      </a:r>
                      <a:r>
                        <a:rPr lang="en-US" sz="1000" kern="100" cap="none" spc="0">
                          <a:solidFill>
                            <a:schemeClr val="tx1"/>
                          </a:solidFill>
                          <a:effectLst/>
                        </a:rPr>
                        <a:t> optimization in 2015 resulted in a </a:t>
                      </a:r>
                      <a:r>
                        <a:rPr lang="en-US" sz="1000" b="1" kern="100" cap="none" spc="0">
                          <a:solidFill>
                            <a:schemeClr val="tx1"/>
                          </a:solidFill>
                          <a:effectLst/>
                        </a:rPr>
                        <a:t>1% revenue increase</a:t>
                      </a:r>
                      <a:r>
                        <a:rPr lang="en-US" sz="1000" kern="100" cap="none" spc="0">
                          <a:solidFill>
                            <a:schemeClr val="tx1"/>
                          </a:solidFill>
                          <a:effectLst/>
                        </a:rPr>
                        <a:t>, adding $1.4B to their bottom line.</a:t>
                      </a:r>
                      <a:endParaRPr lang="en-US" sz="1000" kern="100" cap="none" spc="0">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0" marR="46408" marT="0" marB="0"/>
                </a:tc>
                <a:tc>
                  <a:txBody>
                    <a:bodyPr/>
                    <a:lstStyle/>
                    <a:p>
                      <a:pPr marL="0" marR="0">
                        <a:spcBef>
                          <a:spcPts val="0"/>
                        </a:spcBef>
                        <a:spcAft>
                          <a:spcPts val="0"/>
                        </a:spcAft>
                      </a:pPr>
                      <a:r>
                        <a:rPr lang="en-US" sz="1000" kern="100" cap="none" spc="0">
                          <a:solidFill>
                            <a:schemeClr val="tx1"/>
                          </a:solidFill>
                          <a:effectLst/>
                        </a:rPr>
                        <a:t>✔</a:t>
                      </a:r>
                      <a:endParaRPr lang="en-US" sz="1000" kern="100" cap="none" spc="0">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0" marR="46408" marT="0" marB="0"/>
                </a:tc>
                <a:tc>
                  <a:txBody>
                    <a:bodyPr/>
                    <a:lstStyle/>
                    <a:p>
                      <a:endParaRPr lang="en-US" sz="1000" kern="100" cap="none" spc="0">
                        <a:solidFill>
                          <a:schemeClr val="tx1"/>
                        </a:solidFill>
                        <a:effectLst/>
                        <a:latin typeface="Calibri" panose="020F0502020204030204" pitchFamily="34" charset="0"/>
                        <a:cs typeface="Arial" panose="020B0604020202020204" pitchFamily="34" charset="0"/>
                      </a:endParaRPr>
                    </a:p>
                  </a:txBody>
                  <a:tcPr marL="0" marR="46408" marT="0" marB="0"/>
                </a:tc>
                <a:extLst>
                  <a:ext uri="{0D108BD9-81ED-4DB2-BD59-A6C34878D82A}">
                    <a16:rowId xmlns:a16="http://schemas.microsoft.com/office/drawing/2014/main" val="771247267"/>
                  </a:ext>
                </a:extLst>
              </a:tr>
              <a:tr h="462987">
                <a:tc>
                  <a:txBody>
                    <a:bodyPr/>
                    <a:lstStyle/>
                    <a:p>
                      <a:pPr marL="0" marR="0">
                        <a:spcBef>
                          <a:spcPts val="0"/>
                        </a:spcBef>
                        <a:spcAft>
                          <a:spcPts val="0"/>
                        </a:spcAft>
                      </a:pPr>
                      <a:r>
                        <a:rPr lang="en-US" sz="1000" b="1" kern="100" cap="none" spc="0">
                          <a:solidFill>
                            <a:schemeClr val="tx1"/>
                          </a:solidFill>
                          <a:effectLst/>
                        </a:rPr>
                        <a:t>Personalization</a:t>
                      </a:r>
                      <a:endParaRPr lang="en-US" sz="1000" b="1" kern="100" cap="none" spc="0">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39611" marR="46408" marT="0" marB="0"/>
                </a:tc>
                <a:tc>
                  <a:txBody>
                    <a:bodyPr/>
                    <a:lstStyle/>
                    <a:p>
                      <a:pPr marL="171450" marR="0" indent="-171450">
                        <a:spcBef>
                          <a:spcPts val="0"/>
                        </a:spcBef>
                        <a:spcAft>
                          <a:spcPts val="0"/>
                        </a:spcAft>
                        <a:buFont typeface="Arial" panose="020B0604020202020204" pitchFamily="34" charset="0"/>
                        <a:buChar char="•"/>
                      </a:pPr>
                      <a:r>
                        <a:rPr lang="en-US" sz="1000" kern="100" cap="none" spc="0">
                          <a:solidFill>
                            <a:schemeClr val="tx1"/>
                          </a:solidFill>
                          <a:effectLst/>
                          <a:latin typeface="+mn-lt"/>
                          <a:ea typeface="Times New Roman" panose="02020603050405020304" pitchFamily="18" charset="0"/>
                          <a:cs typeface="Arial" panose="020B0604020202020204" pitchFamily="34" charset="0"/>
                        </a:rPr>
                        <a:t>Based on customer reviews, ratings, and sentiment</a:t>
                      </a:r>
                    </a:p>
                  </a:txBody>
                  <a:tcPr marL="39611" marR="46408" marT="0" marB="0"/>
                </a:tc>
                <a:tc>
                  <a:txBody>
                    <a:bodyPr/>
                    <a:lstStyle/>
                    <a:p>
                      <a:pPr marL="0" marR="0">
                        <a:spcBef>
                          <a:spcPts val="0"/>
                        </a:spcBef>
                        <a:spcAft>
                          <a:spcPts val="0"/>
                        </a:spcAft>
                      </a:pPr>
                      <a:r>
                        <a:rPr lang="en-US" sz="1000" b="1" kern="100" cap="none" spc="0">
                          <a:solidFill>
                            <a:schemeClr val="tx1"/>
                          </a:solidFill>
                          <a:effectLst/>
                        </a:rPr>
                        <a:t>Netflix's</a:t>
                      </a:r>
                      <a:r>
                        <a:rPr lang="en-US" sz="1000" kern="100" cap="none" spc="0">
                          <a:solidFill>
                            <a:schemeClr val="tx1"/>
                          </a:solidFill>
                          <a:effectLst/>
                        </a:rPr>
                        <a:t> strategy led to 10% increased retention and $8.3B revenue in 2016.</a:t>
                      </a:r>
                      <a:endParaRPr lang="en-US" sz="1000" kern="100" cap="none" spc="0">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39611" marR="46408" marT="0" marB="0"/>
                </a:tc>
                <a:tc>
                  <a:txBody>
                    <a:bodyPr/>
                    <a:lstStyle/>
                    <a:p>
                      <a:pPr marL="0" marR="0">
                        <a:spcBef>
                          <a:spcPts val="0"/>
                        </a:spcBef>
                        <a:spcAft>
                          <a:spcPts val="0"/>
                        </a:spcAft>
                      </a:pPr>
                      <a:r>
                        <a:rPr lang="en-US" sz="1000" kern="100" cap="none" spc="0">
                          <a:solidFill>
                            <a:schemeClr val="tx1"/>
                          </a:solidFill>
                          <a:effectLst/>
                        </a:rPr>
                        <a:t>✔</a:t>
                      </a:r>
                      <a:endParaRPr lang="en-US" sz="1000" kern="100" cap="none" spc="0">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39611" marR="46408" marT="0" marB="0"/>
                </a:tc>
                <a:tc>
                  <a:txBody>
                    <a:bodyPr/>
                    <a:lstStyle/>
                    <a:p>
                      <a:pPr marL="0" marR="0">
                        <a:spcBef>
                          <a:spcPts val="0"/>
                        </a:spcBef>
                        <a:spcAft>
                          <a:spcPts val="0"/>
                        </a:spcAft>
                      </a:pPr>
                      <a:r>
                        <a:rPr lang="en-US" sz="1000" kern="100" cap="none" spc="0">
                          <a:solidFill>
                            <a:schemeClr val="tx1"/>
                          </a:solidFill>
                          <a:effectLst/>
                        </a:rPr>
                        <a:t>✔</a:t>
                      </a:r>
                      <a:endParaRPr lang="en-US" sz="1000" kern="100" cap="none" spc="0">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39611" marR="46408" marT="0" marB="0"/>
                </a:tc>
                <a:extLst>
                  <a:ext uri="{0D108BD9-81ED-4DB2-BD59-A6C34878D82A}">
                    <a16:rowId xmlns:a16="http://schemas.microsoft.com/office/drawing/2014/main" val="1734039928"/>
                  </a:ext>
                </a:extLst>
              </a:tr>
              <a:tr h="445135">
                <a:tc>
                  <a:txBody>
                    <a:bodyPr/>
                    <a:lstStyle/>
                    <a:p>
                      <a:pPr marL="0" marR="0">
                        <a:spcBef>
                          <a:spcPts val="0"/>
                        </a:spcBef>
                        <a:spcAft>
                          <a:spcPts val="0"/>
                        </a:spcAft>
                      </a:pPr>
                      <a:r>
                        <a:rPr lang="en-US" sz="1000" b="1" kern="100" cap="none" spc="0">
                          <a:solidFill>
                            <a:schemeClr val="tx1"/>
                          </a:solidFill>
                          <a:effectLst/>
                        </a:rPr>
                        <a:t>Trend Utilization</a:t>
                      </a:r>
                      <a:endParaRPr lang="en-US" sz="1000" b="1" kern="100" cap="none" spc="0">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0" marR="46408" marT="0" marB="0"/>
                </a:tc>
                <a:tc>
                  <a:txBody>
                    <a:bodyPr/>
                    <a:lstStyle/>
                    <a:p>
                      <a:pPr marL="171450" marR="0" indent="-171450">
                        <a:spcBef>
                          <a:spcPts val="0"/>
                        </a:spcBef>
                        <a:spcAft>
                          <a:spcPts val="0"/>
                        </a:spcAft>
                        <a:buFont typeface="Arial" panose="020B0604020202020204" pitchFamily="34" charset="0"/>
                        <a:buChar char="•"/>
                      </a:pPr>
                      <a:r>
                        <a:rPr lang="en-US" sz="1000" kern="100" cap="none" spc="0">
                          <a:solidFill>
                            <a:schemeClr val="tx1"/>
                          </a:solidFill>
                          <a:effectLst/>
                          <a:latin typeface="+mn-lt"/>
                        </a:rPr>
                        <a:t>Staying agile to identify fashion trends and creatively integrate them</a:t>
                      </a:r>
                      <a:endParaRPr lang="en-US" sz="1000" kern="100" cap="none" spc="0">
                        <a:solidFill>
                          <a:schemeClr val="tx1"/>
                        </a:solidFill>
                        <a:effectLst/>
                        <a:latin typeface="+mn-lt"/>
                        <a:ea typeface="Times New Roman" panose="02020603050405020304" pitchFamily="18" charset="0"/>
                        <a:cs typeface="Arial" panose="020B0604020202020204" pitchFamily="34" charset="0"/>
                      </a:endParaRPr>
                    </a:p>
                  </a:txBody>
                  <a:tcPr marL="0" marR="46408" marT="0" marB="0"/>
                </a:tc>
                <a:tc>
                  <a:txBody>
                    <a:bodyPr/>
                    <a:lstStyle/>
                    <a:p>
                      <a:pPr marL="0" marR="0">
                        <a:spcBef>
                          <a:spcPts val="0"/>
                        </a:spcBef>
                        <a:spcAft>
                          <a:spcPts val="0"/>
                        </a:spcAft>
                      </a:pPr>
                      <a:r>
                        <a:rPr lang="en-US" sz="1000" b="1" kern="100" cap="none" spc="0">
                          <a:solidFill>
                            <a:schemeClr val="tx1"/>
                          </a:solidFill>
                          <a:effectLst/>
                        </a:rPr>
                        <a:t>H&amp;M's</a:t>
                      </a:r>
                      <a:r>
                        <a:rPr lang="en-US" sz="1000" kern="100" cap="none" spc="0">
                          <a:solidFill>
                            <a:schemeClr val="tx1"/>
                          </a:solidFill>
                          <a:effectLst/>
                        </a:rPr>
                        <a:t> approach in 2017 led to a </a:t>
                      </a:r>
                      <a:r>
                        <a:rPr lang="en-US" sz="1000" b="1" kern="100" cap="none" spc="0">
                          <a:solidFill>
                            <a:schemeClr val="tx1"/>
                          </a:solidFill>
                          <a:effectLst/>
                        </a:rPr>
                        <a:t>12% sales </a:t>
                      </a:r>
                      <a:r>
                        <a:rPr lang="en-US" sz="1000" kern="100" cap="none" spc="0">
                          <a:solidFill>
                            <a:schemeClr val="tx1"/>
                          </a:solidFill>
                          <a:effectLst/>
                        </a:rPr>
                        <a:t>increase, reaching $25.2B.</a:t>
                      </a:r>
                      <a:endParaRPr lang="en-US" sz="1000" kern="100" cap="none" spc="0">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0" marR="46408" marT="0" marB="0"/>
                </a:tc>
                <a:tc>
                  <a:txBody>
                    <a:bodyPr/>
                    <a:lstStyle/>
                    <a:p>
                      <a:pPr marL="0" marR="0">
                        <a:spcBef>
                          <a:spcPts val="0"/>
                        </a:spcBef>
                        <a:spcAft>
                          <a:spcPts val="0"/>
                        </a:spcAft>
                      </a:pPr>
                      <a:r>
                        <a:rPr lang="en-US" sz="1000" kern="100" cap="none" spc="0">
                          <a:solidFill>
                            <a:schemeClr val="tx1"/>
                          </a:solidFill>
                          <a:effectLst/>
                        </a:rPr>
                        <a:t>✔</a:t>
                      </a:r>
                      <a:endParaRPr lang="en-US" sz="1000" kern="100" cap="none" spc="0">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0" marR="46408" marT="0" marB="0"/>
                </a:tc>
                <a:tc>
                  <a:txBody>
                    <a:bodyPr/>
                    <a:lstStyle/>
                    <a:p>
                      <a:pPr marL="0" marR="0">
                        <a:spcBef>
                          <a:spcPts val="0"/>
                        </a:spcBef>
                        <a:spcAft>
                          <a:spcPts val="0"/>
                        </a:spcAft>
                      </a:pPr>
                      <a:r>
                        <a:rPr lang="en-US" sz="1000" kern="100" cap="none" spc="0">
                          <a:solidFill>
                            <a:schemeClr val="tx1"/>
                          </a:solidFill>
                          <a:effectLst/>
                        </a:rPr>
                        <a:t> ✔</a:t>
                      </a:r>
                      <a:endParaRPr lang="en-US" sz="1000" kern="100" cap="none" spc="0">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0" marR="46408" marT="0" marB="0"/>
                </a:tc>
                <a:extLst>
                  <a:ext uri="{0D108BD9-81ED-4DB2-BD59-A6C34878D82A}">
                    <a16:rowId xmlns:a16="http://schemas.microsoft.com/office/drawing/2014/main" val="1152710291"/>
                  </a:ext>
                </a:extLst>
              </a:tr>
              <a:tr h="469265">
                <a:tc>
                  <a:txBody>
                    <a:bodyPr/>
                    <a:lstStyle/>
                    <a:p>
                      <a:pPr marL="0" marR="0">
                        <a:spcBef>
                          <a:spcPts val="0"/>
                        </a:spcBef>
                        <a:spcAft>
                          <a:spcPts val="0"/>
                        </a:spcAft>
                      </a:pPr>
                      <a:r>
                        <a:rPr lang="en-US" sz="1000" b="1" kern="100" cap="none" spc="0">
                          <a:solidFill>
                            <a:schemeClr val="tx1"/>
                          </a:solidFill>
                          <a:effectLst/>
                        </a:rPr>
                        <a:t>A/B Testing</a:t>
                      </a:r>
                      <a:endParaRPr lang="en-US" sz="1000" b="1" kern="100" cap="none" spc="0">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39611" marR="46408" marT="0" marB="0"/>
                </a:tc>
                <a:tc>
                  <a:txBody>
                    <a:bodyPr/>
                    <a:lstStyle/>
                    <a:p>
                      <a:pPr marL="171450" marR="0" indent="-171450">
                        <a:spcBef>
                          <a:spcPts val="0"/>
                        </a:spcBef>
                        <a:spcAft>
                          <a:spcPts val="0"/>
                        </a:spcAft>
                        <a:buFont typeface="Arial" panose="020B0604020202020204" pitchFamily="34" charset="0"/>
                        <a:buChar char="•"/>
                      </a:pPr>
                      <a:r>
                        <a:rPr lang="en-US" sz="1000" kern="100" cap="none" spc="0">
                          <a:solidFill>
                            <a:schemeClr val="tx1"/>
                          </a:solidFill>
                          <a:effectLst/>
                          <a:latin typeface="+mn-lt"/>
                        </a:rPr>
                        <a:t>Conduct data-driven A/B tests before product launch</a:t>
                      </a:r>
                      <a:endParaRPr lang="en-US" sz="1000" kern="100" cap="none" spc="0">
                        <a:solidFill>
                          <a:schemeClr val="tx1"/>
                        </a:solidFill>
                        <a:effectLst/>
                        <a:latin typeface="+mn-lt"/>
                        <a:ea typeface="Times New Roman" panose="02020603050405020304" pitchFamily="18" charset="0"/>
                        <a:cs typeface="Arial" panose="020B0604020202020204" pitchFamily="34" charset="0"/>
                      </a:endParaRPr>
                    </a:p>
                  </a:txBody>
                  <a:tcPr marL="39611" marR="46408" marT="0" marB="0"/>
                </a:tc>
                <a:tc>
                  <a:txBody>
                    <a:bodyPr/>
                    <a:lstStyle/>
                    <a:p>
                      <a:pPr marL="0" marR="0">
                        <a:spcBef>
                          <a:spcPts val="0"/>
                        </a:spcBef>
                        <a:spcAft>
                          <a:spcPts val="0"/>
                        </a:spcAft>
                      </a:pPr>
                      <a:r>
                        <a:rPr lang="en-US" sz="1000" b="1" kern="100" cap="none" spc="0">
                          <a:solidFill>
                            <a:schemeClr val="tx1"/>
                          </a:solidFill>
                          <a:effectLst/>
                        </a:rPr>
                        <a:t>Airbnb's</a:t>
                      </a:r>
                      <a:r>
                        <a:rPr lang="en-US" sz="1000" kern="100" cap="none" spc="0">
                          <a:solidFill>
                            <a:schemeClr val="tx1"/>
                          </a:solidFill>
                          <a:effectLst/>
                        </a:rPr>
                        <a:t> tests in 2014 increased </a:t>
                      </a:r>
                      <a:r>
                        <a:rPr lang="en-US" sz="1000" b="1" kern="100" cap="none" spc="0">
                          <a:solidFill>
                            <a:schemeClr val="tx1"/>
                          </a:solidFill>
                          <a:effectLst/>
                        </a:rPr>
                        <a:t>conversion rates by 20%, </a:t>
                      </a:r>
                      <a:r>
                        <a:rPr lang="en-US" sz="1000" kern="100" cap="none" spc="0">
                          <a:solidFill>
                            <a:schemeClr val="tx1"/>
                          </a:solidFill>
                          <a:effectLst/>
                        </a:rPr>
                        <a:t>adding $240M in revenue.</a:t>
                      </a:r>
                      <a:endParaRPr lang="en-US" sz="1000" kern="100" cap="none" spc="0">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39611" marR="46408" marT="0" marB="0"/>
                </a:tc>
                <a:tc>
                  <a:txBody>
                    <a:bodyPr/>
                    <a:lstStyle/>
                    <a:p>
                      <a:pPr marL="0" marR="0">
                        <a:spcBef>
                          <a:spcPts val="0"/>
                        </a:spcBef>
                        <a:spcAft>
                          <a:spcPts val="0"/>
                        </a:spcAft>
                      </a:pPr>
                      <a:r>
                        <a:rPr lang="en-US" sz="1000" kern="100" cap="none" spc="0">
                          <a:solidFill>
                            <a:schemeClr val="tx1"/>
                          </a:solidFill>
                          <a:effectLst/>
                        </a:rPr>
                        <a:t>✔</a:t>
                      </a:r>
                      <a:endParaRPr lang="en-US" sz="1000" kern="100" cap="none" spc="0">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39611" marR="46408" marT="0" marB="0"/>
                </a:tc>
                <a:tc>
                  <a:txBody>
                    <a:bodyPr/>
                    <a:lstStyle/>
                    <a:p>
                      <a:endParaRPr lang="en-US" sz="1000" kern="100" cap="none" spc="0">
                        <a:solidFill>
                          <a:schemeClr val="tx1"/>
                        </a:solidFill>
                        <a:effectLst/>
                        <a:latin typeface="Calibri" panose="020F0502020204030204" pitchFamily="34" charset="0"/>
                        <a:cs typeface="Arial" panose="020B0604020202020204" pitchFamily="34" charset="0"/>
                      </a:endParaRPr>
                    </a:p>
                  </a:txBody>
                  <a:tcPr marL="39611" marR="46408" marT="0" marB="0"/>
                </a:tc>
                <a:extLst>
                  <a:ext uri="{0D108BD9-81ED-4DB2-BD59-A6C34878D82A}">
                    <a16:rowId xmlns:a16="http://schemas.microsoft.com/office/drawing/2014/main" val="3437402896"/>
                  </a:ext>
                </a:extLst>
              </a:tr>
              <a:tr h="438156">
                <a:tc>
                  <a:txBody>
                    <a:bodyPr/>
                    <a:lstStyle/>
                    <a:p>
                      <a:pPr marL="0" marR="0">
                        <a:spcBef>
                          <a:spcPts val="0"/>
                        </a:spcBef>
                        <a:spcAft>
                          <a:spcPts val="0"/>
                        </a:spcAft>
                      </a:pPr>
                      <a:r>
                        <a:rPr lang="en-US" sz="1000" b="1" kern="100" cap="none" spc="0">
                          <a:solidFill>
                            <a:schemeClr val="tx1"/>
                          </a:solidFill>
                          <a:effectLst/>
                        </a:rPr>
                        <a:t>Real-time Decision-Making</a:t>
                      </a:r>
                      <a:endParaRPr lang="en-US" sz="1000" b="1" kern="100" cap="none" spc="0">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0" marR="46408" marT="0" marB="0"/>
                </a:tc>
                <a:tc>
                  <a:txBody>
                    <a:bodyPr/>
                    <a:lstStyle/>
                    <a:p>
                      <a:pPr marL="171450" marR="0" indent="-171450">
                        <a:spcBef>
                          <a:spcPts val="0"/>
                        </a:spcBef>
                        <a:spcAft>
                          <a:spcPts val="0"/>
                        </a:spcAft>
                        <a:buFont typeface="Arial" panose="020B0604020202020204" pitchFamily="34" charset="0"/>
                        <a:buChar char="•"/>
                      </a:pPr>
                      <a:r>
                        <a:rPr lang="en-US" sz="1000" kern="100" cap="none" spc="0">
                          <a:solidFill>
                            <a:schemeClr val="tx1"/>
                          </a:solidFill>
                          <a:effectLst/>
                          <a:latin typeface="+mn-lt"/>
                        </a:rPr>
                        <a:t>Use data analytics for inventory management (like Amazon, Walmart)</a:t>
                      </a:r>
                      <a:endParaRPr lang="en-US" sz="1000" kern="100" cap="none" spc="0">
                        <a:solidFill>
                          <a:schemeClr val="tx1"/>
                        </a:solidFill>
                        <a:effectLst/>
                        <a:latin typeface="+mn-lt"/>
                        <a:ea typeface="Times New Roman" panose="02020603050405020304" pitchFamily="18" charset="0"/>
                        <a:cs typeface="Arial" panose="020B0604020202020204" pitchFamily="34" charset="0"/>
                      </a:endParaRPr>
                    </a:p>
                  </a:txBody>
                  <a:tcPr marL="0" marR="46408" marT="0" marB="0"/>
                </a:tc>
                <a:tc>
                  <a:txBody>
                    <a:bodyPr/>
                    <a:lstStyle/>
                    <a:p>
                      <a:pPr marL="0" marR="0">
                        <a:spcBef>
                          <a:spcPts val="0"/>
                        </a:spcBef>
                        <a:spcAft>
                          <a:spcPts val="0"/>
                        </a:spcAft>
                      </a:pPr>
                      <a:r>
                        <a:rPr lang="en-US" sz="1000" b="1" kern="100" cap="none" spc="0">
                          <a:solidFill>
                            <a:schemeClr val="tx1"/>
                          </a:solidFill>
                          <a:effectLst/>
                        </a:rPr>
                        <a:t>Walmart's</a:t>
                      </a:r>
                      <a:r>
                        <a:rPr lang="en-US" sz="1000" kern="100" cap="none" spc="0">
                          <a:solidFill>
                            <a:schemeClr val="tx1"/>
                          </a:solidFill>
                          <a:effectLst/>
                        </a:rPr>
                        <a:t> approach in 2017 reduced </a:t>
                      </a:r>
                      <a:r>
                        <a:rPr lang="en-US" sz="1000" b="1" kern="100" cap="none" spc="0">
                          <a:solidFill>
                            <a:schemeClr val="tx1"/>
                          </a:solidFill>
                          <a:effectLst/>
                        </a:rPr>
                        <a:t>out-of-stock instances by 10%, </a:t>
                      </a:r>
                      <a:r>
                        <a:rPr lang="en-US" sz="1000" kern="100" cap="none" spc="0">
                          <a:solidFill>
                            <a:schemeClr val="tx1"/>
                          </a:solidFill>
                          <a:effectLst/>
                        </a:rPr>
                        <a:t>increasing revenue by $2.7B.</a:t>
                      </a:r>
                      <a:endParaRPr lang="en-US" sz="1000" kern="100" cap="none" spc="0">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0" marR="46408" marT="0" marB="0"/>
                </a:tc>
                <a:tc>
                  <a:txBody>
                    <a:bodyPr/>
                    <a:lstStyle/>
                    <a:p>
                      <a:pPr marL="0" marR="0">
                        <a:spcBef>
                          <a:spcPts val="0"/>
                        </a:spcBef>
                        <a:spcAft>
                          <a:spcPts val="0"/>
                        </a:spcAft>
                      </a:pPr>
                      <a:r>
                        <a:rPr lang="en-US" sz="1000" kern="100" cap="none" spc="0">
                          <a:solidFill>
                            <a:schemeClr val="tx1"/>
                          </a:solidFill>
                          <a:effectLst/>
                        </a:rPr>
                        <a:t>✔</a:t>
                      </a:r>
                      <a:endParaRPr lang="en-US" sz="1000" kern="100" cap="none" spc="0">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0" marR="46408" marT="0" marB="0"/>
                </a:tc>
                <a:tc>
                  <a:txBody>
                    <a:bodyPr/>
                    <a:lstStyle/>
                    <a:p>
                      <a:endParaRPr lang="en-US" sz="1000" kern="100" cap="none" spc="0">
                        <a:solidFill>
                          <a:schemeClr val="tx1"/>
                        </a:solidFill>
                        <a:effectLst/>
                        <a:latin typeface="Calibri" panose="020F0502020204030204" pitchFamily="34" charset="0"/>
                        <a:cs typeface="Arial" panose="020B0604020202020204" pitchFamily="34" charset="0"/>
                      </a:endParaRPr>
                    </a:p>
                  </a:txBody>
                  <a:tcPr marL="0" marR="46408" marT="0" marB="0"/>
                </a:tc>
                <a:extLst>
                  <a:ext uri="{0D108BD9-81ED-4DB2-BD59-A6C34878D82A}">
                    <a16:rowId xmlns:a16="http://schemas.microsoft.com/office/drawing/2014/main" val="745005030"/>
                  </a:ext>
                </a:extLst>
              </a:tr>
              <a:tr h="562721">
                <a:tc>
                  <a:txBody>
                    <a:bodyPr/>
                    <a:lstStyle/>
                    <a:p>
                      <a:pPr marL="0" marR="0">
                        <a:spcBef>
                          <a:spcPts val="0"/>
                        </a:spcBef>
                        <a:spcAft>
                          <a:spcPts val="0"/>
                        </a:spcAft>
                      </a:pPr>
                      <a:r>
                        <a:rPr lang="en-US" sz="1000" b="1" kern="100" cap="none" spc="0">
                          <a:solidFill>
                            <a:schemeClr val="tx1"/>
                          </a:solidFill>
                          <a:effectLst/>
                        </a:rPr>
                        <a:t>Customer Feedback Analysis</a:t>
                      </a:r>
                      <a:endParaRPr lang="en-US" sz="1000" b="1" kern="100" cap="none" spc="0">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39611" marR="46408" marT="0" marB="0"/>
                </a:tc>
                <a:tc>
                  <a:txBody>
                    <a:bodyPr/>
                    <a:lstStyle/>
                    <a:p>
                      <a:pPr marL="171450" marR="0" indent="-171450">
                        <a:spcBef>
                          <a:spcPts val="0"/>
                        </a:spcBef>
                        <a:spcAft>
                          <a:spcPts val="0"/>
                        </a:spcAft>
                        <a:buFont typeface="Arial" panose="020B0604020202020204" pitchFamily="34" charset="0"/>
                        <a:buChar char="•"/>
                      </a:pPr>
                      <a:r>
                        <a:rPr lang="en-US" sz="1000" kern="100" cap="none" spc="0">
                          <a:solidFill>
                            <a:schemeClr val="tx1"/>
                          </a:solidFill>
                          <a:effectLst/>
                          <a:latin typeface="+mn-lt"/>
                        </a:rPr>
                        <a:t>Google shopping</a:t>
                      </a:r>
                    </a:p>
                    <a:p>
                      <a:pPr marL="171450" marR="0" indent="-171450">
                        <a:spcBef>
                          <a:spcPts val="0"/>
                        </a:spcBef>
                        <a:spcAft>
                          <a:spcPts val="0"/>
                        </a:spcAft>
                        <a:buFont typeface="Arial" panose="020B0604020202020204" pitchFamily="34" charset="0"/>
                        <a:buChar char="•"/>
                      </a:pPr>
                      <a:r>
                        <a:rPr lang="en-US" sz="1000" kern="100" cap="none" spc="0">
                          <a:solidFill>
                            <a:schemeClr val="tx1"/>
                          </a:solidFill>
                          <a:effectLst/>
                          <a:latin typeface="+mn-lt"/>
                          <a:ea typeface="Times New Roman" panose="02020603050405020304" pitchFamily="18" charset="0"/>
                          <a:cs typeface="Arial" panose="020B0604020202020204" pitchFamily="34" charset="0"/>
                        </a:rPr>
                        <a:t>Reddit</a:t>
                      </a:r>
                    </a:p>
                    <a:p>
                      <a:pPr marL="171450" marR="0" indent="-171450">
                        <a:spcBef>
                          <a:spcPts val="0"/>
                        </a:spcBef>
                        <a:spcAft>
                          <a:spcPts val="0"/>
                        </a:spcAft>
                        <a:buFont typeface="Arial" panose="020B0604020202020204" pitchFamily="34" charset="0"/>
                        <a:buChar char="•"/>
                      </a:pPr>
                      <a:r>
                        <a:rPr lang="en-US" sz="1000" kern="100" cap="none" spc="0">
                          <a:solidFill>
                            <a:schemeClr val="tx1"/>
                          </a:solidFill>
                          <a:effectLst/>
                          <a:latin typeface="+mn-lt"/>
                          <a:ea typeface="Times New Roman" panose="02020603050405020304" pitchFamily="18" charset="0"/>
                          <a:cs typeface="Arial" panose="020B0604020202020204" pitchFamily="34" charset="0"/>
                        </a:rPr>
                        <a:t>Company websites</a:t>
                      </a:r>
                    </a:p>
                  </a:txBody>
                  <a:tcPr marL="39611" marR="46408" marT="0" marB="0"/>
                </a:tc>
                <a:tc>
                  <a:txBody>
                    <a:bodyPr/>
                    <a:lstStyle/>
                    <a:p>
                      <a:pPr marL="0" marR="0">
                        <a:spcBef>
                          <a:spcPts val="0"/>
                        </a:spcBef>
                        <a:spcAft>
                          <a:spcPts val="0"/>
                        </a:spcAft>
                      </a:pPr>
                      <a:r>
                        <a:rPr lang="en-US" sz="1000" b="1" kern="100" cap="none" spc="0">
                          <a:solidFill>
                            <a:schemeClr val="tx1"/>
                          </a:solidFill>
                          <a:effectLst/>
                        </a:rPr>
                        <a:t>Starbucks</a:t>
                      </a:r>
                      <a:r>
                        <a:rPr lang="en-US" sz="1000" kern="100" cap="none" spc="0">
                          <a:solidFill>
                            <a:schemeClr val="tx1"/>
                          </a:solidFill>
                          <a:effectLst/>
                        </a:rPr>
                        <a:t> enhanced its menu in 2016, resulting in a 4% sales increase, totaling $21.3B.</a:t>
                      </a:r>
                      <a:endParaRPr lang="en-US" sz="1000" kern="100" cap="none" spc="0">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39611" marR="46408" marT="0" marB="0"/>
                </a:tc>
                <a:tc>
                  <a:txBody>
                    <a:bodyPr/>
                    <a:lstStyle/>
                    <a:p>
                      <a:pPr marL="0" marR="0">
                        <a:spcBef>
                          <a:spcPts val="0"/>
                        </a:spcBef>
                        <a:spcAft>
                          <a:spcPts val="0"/>
                        </a:spcAft>
                      </a:pPr>
                      <a:r>
                        <a:rPr lang="en-US" sz="1000" kern="100" cap="none" spc="0">
                          <a:solidFill>
                            <a:schemeClr val="tx1"/>
                          </a:solidFill>
                          <a:effectLst/>
                        </a:rPr>
                        <a:t>✔</a:t>
                      </a:r>
                      <a:endParaRPr lang="en-US" sz="1000" kern="100" cap="none" spc="0">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39611" marR="46408" marT="0" marB="0"/>
                </a:tc>
                <a:tc>
                  <a:txBody>
                    <a:bodyPr/>
                    <a:lstStyle/>
                    <a:p>
                      <a:pPr marL="0" marR="0">
                        <a:spcBef>
                          <a:spcPts val="0"/>
                        </a:spcBef>
                        <a:spcAft>
                          <a:spcPts val="0"/>
                        </a:spcAft>
                      </a:pPr>
                      <a:r>
                        <a:rPr lang="en-US" sz="1000" kern="100" cap="none" spc="0">
                          <a:solidFill>
                            <a:schemeClr val="tx1"/>
                          </a:solidFill>
                          <a:effectLst/>
                        </a:rPr>
                        <a:t>✔</a:t>
                      </a:r>
                      <a:endParaRPr lang="en-US" sz="1000" kern="100" cap="none" spc="0">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39611" marR="46408" marT="0" marB="0"/>
                </a:tc>
                <a:extLst>
                  <a:ext uri="{0D108BD9-81ED-4DB2-BD59-A6C34878D82A}">
                    <a16:rowId xmlns:a16="http://schemas.microsoft.com/office/drawing/2014/main" val="3874057124"/>
                  </a:ext>
                </a:extLst>
              </a:tr>
            </a:tbl>
          </a:graphicData>
        </a:graphic>
      </p:graphicFrame>
      <p:sp>
        <p:nvSpPr>
          <p:cNvPr id="13" name="TextBox 12">
            <a:extLst>
              <a:ext uri="{FF2B5EF4-FFF2-40B4-BE49-F238E27FC236}">
                <a16:creationId xmlns:a16="http://schemas.microsoft.com/office/drawing/2014/main" id="{733CAA49-B8EF-9685-9656-365BCA0A8A38}"/>
              </a:ext>
            </a:extLst>
          </p:cNvPr>
          <p:cNvSpPr txBox="1"/>
          <p:nvPr/>
        </p:nvSpPr>
        <p:spPr>
          <a:xfrm>
            <a:off x="550645" y="1461408"/>
            <a:ext cx="8042711" cy="400110"/>
          </a:xfrm>
          <a:prstGeom prst="rect">
            <a:avLst/>
          </a:prstGeom>
          <a:noFill/>
          <a:ln>
            <a:solidFill>
              <a:schemeClr val="accent1">
                <a:lumMod val="75000"/>
              </a:schemeClr>
            </a:solidFill>
            <a:prstDash val="sysDash"/>
          </a:ln>
        </p:spPr>
        <p:txBody>
          <a:bodyPr wrap="square">
            <a:spAutoFit/>
          </a:bodyPr>
          <a:lstStyle/>
          <a:p>
            <a:r>
              <a:rPr lang="en-US" sz="1000">
                <a:effectLst/>
                <a:ea typeface="Times New Roman" panose="02020603050405020304" pitchFamily="18" charset="0"/>
              </a:rPr>
              <a:t>By integrating data-driven insights(primary) and creative interpretation(secondary) into every aspect of the marketing strategy, Gap can effectively balance the art of emotional connection with customers and the science of precision and efficiency in marketing efforts. </a:t>
            </a:r>
          </a:p>
        </p:txBody>
      </p:sp>
    </p:spTree>
    <p:extLst>
      <p:ext uri="{BB962C8B-B14F-4D97-AF65-F5344CB8AC3E}">
        <p14:creationId xmlns:p14="http://schemas.microsoft.com/office/powerpoint/2010/main" val="38688641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1B98062-1A97-F67F-8617-8BAD7948F34F}"/>
              </a:ext>
            </a:extLst>
          </p:cNvPr>
          <p:cNvSpPr>
            <a:spLocks noGrp="1"/>
          </p:cNvSpPr>
          <p:nvPr>
            <p:ph type="body" sz="half" idx="2"/>
          </p:nvPr>
        </p:nvSpPr>
        <p:spPr>
          <a:xfrm>
            <a:off x="4949329" y="1672039"/>
            <a:ext cx="3872427" cy="5053282"/>
          </a:xfrm>
        </p:spPr>
        <p:txBody>
          <a:bodyPr vert="horz" lIns="91440" tIns="45720" rIns="91440" bIns="45720" rtlCol="0" anchor="t">
            <a:normAutofit/>
          </a:bodyPr>
          <a:lstStyle/>
          <a:p>
            <a:pPr marL="213995" indent="-213995">
              <a:buFont typeface="Arial" panose="020B0604020202020204" pitchFamily="34" charset="0"/>
              <a:buChar char="•"/>
            </a:pPr>
            <a:r>
              <a:rPr lang="en-US" sz="1400"/>
              <a:t>Customers bogus reviews may bias the sentiment analysis hence, our further action items should include devising an algorithm to detect such reviews &amp; avoid them in our analysis.</a:t>
            </a:r>
          </a:p>
          <a:p>
            <a:endParaRPr lang="en-US" sz="1400"/>
          </a:p>
          <a:p>
            <a:pPr marL="213995" indent="-213995">
              <a:buFont typeface="Arial" panose="020B0604020202020204" pitchFamily="34" charset="0"/>
              <a:buChar char="•"/>
            </a:pPr>
            <a:r>
              <a:rPr lang="en-US" sz="1400"/>
              <a:t>The number of customer reviews analyzed were limited due to API limits.</a:t>
            </a:r>
          </a:p>
          <a:p>
            <a:endParaRPr lang="en-US" sz="1400"/>
          </a:p>
          <a:p>
            <a:pPr marL="213995" indent="-213995">
              <a:buFont typeface="Arial" panose="020B0604020202020204" pitchFamily="34" charset="0"/>
              <a:buChar char="•"/>
            </a:pPr>
            <a:r>
              <a:rPr lang="en-US" sz="1400"/>
              <a:t>Some future scope would include comparing the results from the in-depth analysis with each other.</a:t>
            </a:r>
          </a:p>
          <a:p>
            <a:endParaRPr lang="en-US" sz="1400"/>
          </a:p>
          <a:p>
            <a:pPr marL="213995" indent="-213995">
              <a:buFont typeface="Arial" panose="020B0604020202020204" pitchFamily="34" charset="0"/>
              <a:buChar char="•"/>
            </a:pPr>
            <a:r>
              <a:rPr lang="en-US" sz="1400"/>
              <a:t>Some keywords results in the competitor analysis are not relevant to the business insights.</a:t>
            </a:r>
          </a:p>
          <a:p>
            <a:pPr marL="213995" indent="-213995">
              <a:buFont typeface="Arial" panose="020B0604020202020204" pitchFamily="34" charset="0"/>
              <a:buChar char="•"/>
            </a:pPr>
            <a:endParaRPr lang="en-US" sz="1400"/>
          </a:p>
          <a:p>
            <a:pPr marL="213995" indent="-213995">
              <a:buFont typeface="Arial" panose="020B0604020202020204" pitchFamily="34" charset="0"/>
              <a:buChar char="•"/>
            </a:pPr>
            <a:r>
              <a:rPr lang="en-US" sz="1400"/>
              <a:t>We can consider demand for google shopping instead of rating to build </a:t>
            </a:r>
            <a:r>
              <a:rPr lang="en-US" sz="1400" err="1"/>
              <a:t>regressional</a:t>
            </a:r>
            <a:r>
              <a:rPr lang="en-US" sz="1400"/>
              <a:t> models.</a:t>
            </a:r>
          </a:p>
          <a:p>
            <a:pPr marL="213995" indent="-213995">
              <a:buFont typeface="Arial" panose="020B0604020202020204" pitchFamily="34" charset="0"/>
              <a:buChar char="•"/>
            </a:pPr>
            <a:endParaRPr lang="en-US" sz="1400"/>
          </a:p>
          <a:p>
            <a:pPr marL="213995" indent="-213995">
              <a:buFont typeface="Arial" panose="020B0604020202020204" pitchFamily="34" charset="0"/>
              <a:buChar char="•"/>
            </a:pPr>
            <a:endParaRPr lang="en-US" sz="1400"/>
          </a:p>
          <a:p>
            <a:pPr marL="213995" indent="-213995">
              <a:buFont typeface="Arial" panose="020B0604020202020204" pitchFamily="34" charset="0"/>
              <a:buChar char="•"/>
            </a:pPr>
            <a:endParaRPr lang="en-US" sz="1400"/>
          </a:p>
          <a:p>
            <a:pPr marL="213995" indent="-213995">
              <a:buFont typeface="Arial" panose="020B0604020202020204" pitchFamily="34" charset="0"/>
              <a:buChar char="•"/>
            </a:pPr>
            <a:endParaRPr lang="en-US" sz="1400"/>
          </a:p>
        </p:txBody>
      </p:sp>
      <p:sp>
        <p:nvSpPr>
          <p:cNvPr id="4" name="Title 3">
            <a:extLst>
              <a:ext uri="{FF2B5EF4-FFF2-40B4-BE49-F238E27FC236}">
                <a16:creationId xmlns:a16="http://schemas.microsoft.com/office/drawing/2014/main" id="{B2854BFC-3538-5402-4C69-B8B8E1E3E55F}"/>
              </a:ext>
            </a:extLst>
          </p:cNvPr>
          <p:cNvSpPr>
            <a:spLocks noGrp="1"/>
          </p:cNvSpPr>
          <p:nvPr>
            <p:ph type="title"/>
          </p:nvPr>
        </p:nvSpPr>
        <p:spPr/>
        <p:txBody>
          <a:bodyPr>
            <a:normAutofit fontScale="90000"/>
          </a:bodyPr>
          <a:lstStyle/>
          <a:p>
            <a:r>
              <a:rPr lang="en-US" i="0"/>
              <a:t>Limitations &amp; Future recommendations</a:t>
            </a:r>
          </a:p>
        </p:txBody>
      </p:sp>
      <p:sp>
        <p:nvSpPr>
          <p:cNvPr id="7" name="Text Placeholder 6">
            <a:extLst>
              <a:ext uri="{FF2B5EF4-FFF2-40B4-BE49-F238E27FC236}">
                <a16:creationId xmlns:a16="http://schemas.microsoft.com/office/drawing/2014/main" id="{0FDD07D8-EAE6-5246-878F-0443EEBA0D91}"/>
              </a:ext>
            </a:extLst>
          </p:cNvPr>
          <p:cNvSpPr>
            <a:spLocks noGrp="1"/>
          </p:cNvSpPr>
          <p:nvPr>
            <p:ph type="body" sz="quarter" idx="15"/>
          </p:nvPr>
        </p:nvSpPr>
        <p:spPr/>
        <p:txBody>
          <a:bodyPr/>
          <a:lstStyle/>
          <a:p>
            <a:r>
              <a:rPr lang="en-US"/>
              <a:t>Scope of Improvement</a:t>
            </a:r>
          </a:p>
        </p:txBody>
      </p:sp>
      <p:sp>
        <p:nvSpPr>
          <p:cNvPr id="8" name="Slide Number Placeholder 7">
            <a:extLst>
              <a:ext uri="{FF2B5EF4-FFF2-40B4-BE49-F238E27FC236}">
                <a16:creationId xmlns:a16="http://schemas.microsoft.com/office/drawing/2014/main" id="{F7197D86-C66D-5C5D-0CE3-B0DF9E673CF5}"/>
              </a:ext>
            </a:extLst>
          </p:cNvPr>
          <p:cNvSpPr>
            <a:spLocks noGrp="1"/>
          </p:cNvSpPr>
          <p:nvPr>
            <p:ph type="sldNum" sz="quarter" idx="19"/>
          </p:nvPr>
        </p:nvSpPr>
        <p:spPr/>
        <p:txBody>
          <a:bodyPr/>
          <a:lstStyle/>
          <a:p>
            <a:fld id="{6D22F896-40B5-4ADD-8801-0D06FADFA095}" type="slidenum">
              <a:rPr lang="en-US" smtClean="0"/>
              <a:pPr/>
              <a:t>16</a:t>
            </a:fld>
            <a:endParaRPr lang="en-US"/>
          </a:p>
        </p:txBody>
      </p:sp>
      <p:pic>
        <p:nvPicPr>
          <p:cNvPr id="9" name="Picture 8">
            <a:extLst>
              <a:ext uri="{FF2B5EF4-FFF2-40B4-BE49-F238E27FC236}">
                <a16:creationId xmlns:a16="http://schemas.microsoft.com/office/drawing/2014/main" id="{89986E9F-55C5-3480-7825-3CFBF2B50D58}"/>
              </a:ext>
            </a:extLst>
          </p:cNvPr>
          <p:cNvPicPr>
            <a:picLocks noChangeAspect="1"/>
          </p:cNvPicPr>
          <p:nvPr/>
        </p:nvPicPr>
        <p:blipFill rotWithShape="1">
          <a:blip r:embed="rId2"/>
          <a:srcRect l="17189" t="28464" r="12605" b="30869"/>
          <a:stretch/>
        </p:blipFill>
        <p:spPr>
          <a:xfrm>
            <a:off x="282963" y="1672039"/>
            <a:ext cx="4663939" cy="1756961"/>
          </a:xfrm>
          <a:prstGeom prst="rect">
            <a:avLst/>
          </a:prstGeom>
        </p:spPr>
      </p:pic>
      <p:sp>
        <p:nvSpPr>
          <p:cNvPr id="10" name="Rectangle 9">
            <a:extLst>
              <a:ext uri="{FF2B5EF4-FFF2-40B4-BE49-F238E27FC236}">
                <a16:creationId xmlns:a16="http://schemas.microsoft.com/office/drawing/2014/main" id="{8B5B8E5E-5D74-C910-77E6-036768D5E4CC}"/>
              </a:ext>
            </a:extLst>
          </p:cNvPr>
          <p:cNvSpPr/>
          <p:nvPr/>
        </p:nvSpPr>
        <p:spPr>
          <a:xfrm>
            <a:off x="435427" y="2079171"/>
            <a:ext cx="4582886" cy="587829"/>
          </a:xfrm>
          <a:prstGeom prst="rect">
            <a:avLst/>
          </a:prstGeom>
          <a:noFill/>
          <a:ln w="57150">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n>
                <a:solidFill>
                  <a:srgbClr val="FF0000"/>
                </a:solidFill>
              </a:ln>
              <a:solidFill>
                <a:srgbClr val="C00000"/>
              </a:solidFill>
            </a:endParaRPr>
          </a:p>
        </p:txBody>
      </p:sp>
      <p:pic>
        <p:nvPicPr>
          <p:cNvPr id="2" name="Picture 1">
            <a:extLst>
              <a:ext uri="{FF2B5EF4-FFF2-40B4-BE49-F238E27FC236}">
                <a16:creationId xmlns:a16="http://schemas.microsoft.com/office/drawing/2014/main" id="{4DD892D3-9707-5BC8-71A9-CAD3C7EF435E}"/>
              </a:ext>
            </a:extLst>
          </p:cNvPr>
          <p:cNvPicPr>
            <a:picLocks noChangeAspect="1"/>
          </p:cNvPicPr>
          <p:nvPr/>
        </p:nvPicPr>
        <p:blipFill rotWithShape="1">
          <a:blip r:embed="rId3"/>
          <a:srcRect l="28676" t="27775" r="40360" b="19556"/>
          <a:stretch/>
        </p:blipFill>
        <p:spPr>
          <a:xfrm>
            <a:off x="1504950" y="3524469"/>
            <a:ext cx="2228850" cy="2465627"/>
          </a:xfrm>
          <a:prstGeom prst="rect">
            <a:avLst/>
          </a:prstGeom>
        </p:spPr>
      </p:pic>
      <p:sp>
        <p:nvSpPr>
          <p:cNvPr id="5" name="Rectangle 4">
            <a:extLst>
              <a:ext uri="{FF2B5EF4-FFF2-40B4-BE49-F238E27FC236}">
                <a16:creationId xmlns:a16="http://schemas.microsoft.com/office/drawing/2014/main" id="{788C0F65-79B2-E540-4033-E5ED1903CE70}"/>
              </a:ext>
            </a:extLst>
          </p:cNvPr>
          <p:cNvSpPr/>
          <p:nvPr/>
        </p:nvSpPr>
        <p:spPr>
          <a:xfrm>
            <a:off x="1504950" y="5736771"/>
            <a:ext cx="1109982" cy="177824"/>
          </a:xfrm>
          <a:prstGeom prst="rect">
            <a:avLst/>
          </a:prstGeom>
          <a:noFill/>
          <a:ln w="57150">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n>
                <a:solidFill>
                  <a:srgbClr val="C00000"/>
                </a:solidFill>
              </a:ln>
              <a:solidFill>
                <a:srgbClr val="C00000"/>
              </a:solidFill>
            </a:endParaRPr>
          </a:p>
        </p:txBody>
      </p:sp>
      <p:sp>
        <p:nvSpPr>
          <p:cNvPr id="6" name="Rectangle 5">
            <a:extLst>
              <a:ext uri="{FF2B5EF4-FFF2-40B4-BE49-F238E27FC236}">
                <a16:creationId xmlns:a16="http://schemas.microsoft.com/office/drawing/2014/main" id="{D9E24B04-73AE-17C9-5F39-77FC2C844520}"/>
              </a:ext>
            </a:extLst>
          </p:cNvPr>
          <p:cNvSpPr/>
          <p:nvPr/>
        </p:nvSpPr>
        <p:spPr>
          <a:xfrm>
            <a:off x="1504950" y="4327034"/>
            <a:ext cx="1109982" cy="177824"/>
          </a:xfrm>
          <a:prstGeom prst="rect">
            <a:avLst/>
          </a:prstGeom>
          <a:noFill/>
          <a:ln w="57150">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n>
                <a:solidFill>
                  <a:srgbClr val="C00000"/>
                </a:solidFill>
              </a:ln>
              <a:solidFill>
                <a:srgbClr val="C00000"/>
              </a:solidFill>
            </a:endParaRPr>
          </a:p>
        </p:txBody>
      </p:sp>
    </p:spTree>
    <p:extLst>
      <p:ext uri="{BB962C8B-B14F-4D97-AF65-F5344CB8AC3E}">
        <p14:creationId xmlns:p14="http://schemas.microsoft.com/office/powerpoint/2010/main" val="29033333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E72CBA-026F-7E96-546F-23B8813A83DA}"/>
              </a:ext>
            </a:extLst>
          </p:cNvPr>
          <p:cNvSpPr>
            <a:spLocks noGrp="1"/>
          </p:cNvSpPr>
          <p:nvPr>
            <p:ph type="title"/>
          </p:nvPr>
        </p:nvSpPr>
        <p:spPr/>
        <p:txBody>
          <a:bodyPr/>
          <a:lstStyle/>
          <a:p>
            <a:r>
              <a:rPr lang="en-US"/>
              <a:t>Thank You</a:t>
            </a:r>
          </a:p>
        </p:txBody>
      </p:sp>
    </p:spTree>
    <p:extLst>
      <p:ext uri="{BB962C8B-B14F-4D97-AF65-F5344CB8AC3E}">
        <p14:creationId xmlns:p14="http://schemas.microsoft.com/office/powerpoint/2010/main" val="35552662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E72CBA-026F-7E96-546F-23B8813A83DA}"/>
              </a:ext>
            </a:extLst>
          </p:cNvPr>
          <p:cNvSpPr>
            <a:spLocks noGrp="1"/>
          </p:cNvSpPr>
          <p:nvPr>
            <p:ph type="title"/>
          </p:nvPr>
        </p:nvSpPr>
        <p:spPr/>
        <p:txBody>
          <a:bodyPr/>
          <a:lstStyle/>
          <a:p>
            <a:r>
              <a:rPr lang="en-US" i="0"/>
              <a:t>Appendix</a:t>
            </a:r>
          </a:p>
        </p:txBody>
      </p:sp>
    </p:spTree>
    <p:extLst>
      <p:ext uri="{BB962C8B-B14F-4D97-AF65-F5344CB8AC3E}">
        <p14:creationId xmlns:p14="http://schemas.microsoft.com/office/powerpoint/2010/main" val="35894722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F7197D86-C66D-5C5D-0CE3-B0DF9E673CF5}"/>
              </a:ext>
            </a:extLst>
          </p:cNvPr>
          <p:cNvSpPr>
            <a:spLocks noGrp="1"/>
          </p:cNvSpPr>
          <p:nvPr>
            <p:ph type="sldNum" sz="quarter" idx="19"/>
          </p:nvPr>
        </p:nvSpPr>
        <p:spPr/>
        <p:txBody>
          <a:bodyPr/>
          <a:lstStyle/>
          <a:p>
            <a:fld id="{6D22F896-40B5-4ADD-8801-0D06FADFA095}" type="slidenum">
              <a:rPr lang="en-US" smtClean="0"/>
              <a:pPr/>
              <a:t>19</a:t>
            </a:fld>
            <a:endParaRPr lang="en-US"/>
          </a:p>
        </p:txBody>
      </p:sp>
      <p:pic>
        <p:nvPicPr>
          <p:cNvPr id="2050" name="Picture 2">
            <a:extLst>
              <a:ext uri="{FF2B5EF4-FFF2-40B4-BE49-F238E27FC236}">
                <a16:creationId xmlns:a16="http://schemas.microsoft.com/office/drawing/2014/main" id="{69B2FAEA-AEBA-E526-EC24-7B40E7110F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6071" y="2152206"/>
            <a:ext cx="8871857" cy="2118440"/>
          </a:xfrm>
          <a:prstGeom prst="rect">
            <a:avLst/>
          </a:prstGeom>
          <a:noFill/>
          <a:extLst>
            <a:ext uri="{909E8E84-426E-40DD-AFC4-6F175D3DCCD1}">
              <a14:hiddenFill xmlns:a14="http://schemas.microsoft.com/office/drawing/2010/main">
                <a:solidFill>
                  <a:srgbClr val="FFFFFF"/>
                </a:solidFill>
              </a14:hiddenFill>
            </a:ext>
          </a:extLst>
        </p:spPr>
      </p:pic>
      <p:sp>
        <p:nvSpPr>
          <p:cNvPr id="15" name="Title 3">
            <a:extLst>
              <a:ext uri="{FF2B5EF4-FFF2-40B4-BE49-F238E27FC236}">
                <a16:creationId xmlns:a16="http://schemas.microsoft.com/office/drawing/2014/main" id="{42E2D1FF-7F80-72B2-9E94-90C94E64FCCD}"/>
              </a:ext>
            </a:extLst>
          </p:cNvPr>
          <p:cNvSpPr>
            <a:spLocks noGrp="1"/>
          </p:cNvSpPr>
          <p:nvPr>
            <p:ph type="title"/>
          </p:nvPr>
        </p:nvSpPr>
        <p:spPr>
          <a:xfrm>
            <a:off x="351064" y="385004"/>
            <a:ext cx="8450036" cy="589032"/>
          </a:xfrm>
        </p:spPr>
        <p:txBody>
          <a:bodyPr>
            <a:normAutofit fontScale="90000"/>
          </a:bodyPr>
          <a:lstStyle/>
          <a:p>
            <a:r>
              <a:rPr lang="en-US" i="0"/>
              <a:t>Feedback points | Old Navy</a:t>
            </a:r>
          </a:p>
        </p:txBody>
      </p:sp>
    </p:spTree>
    <p:extLst>
      <p:ext uri="{BB962C8B-B14F-4D97-AF65-F5344CB8AC3E}">
        <p14:creationId xmlns:p14="http://schemas.microsoft.com/office/powerpoint/2010/main" val="6985259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E72CBA-026F-7E96-546F-23B8813A83DA}"/>
              </a:ext>
            </a:extLst>
          </p:cNvPr>
          <p:cNvSpPr>
            <a:spLocks noGrp="1"/>
          </p:cNvSpPr>
          <p:nvPr>
            <p:ph type="title"/>
          </p:nvPr>
        </p:nvSpPr>
        <p:spPr/>
        <p:txBody>
          <a:bodyPr/>
          <a:lstStyle/>
          <a:p>
            <a:r>
              <a:rPr lang="en-US"/>
              <a:t>Introduction</a:t>
            </a:r>
          </a:p>
        </p:txBody>
      </p:sp>
    </p:spTree>
    <p:extLst>
      <p:ext uri="{BB962C8B-B14F-4D97-AF65-F5344CB8AC3E}">
        <p14:creationId xmlns:p14="http://schemas.microsoft.com/office/powerpoint/2010/main" val="24699057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F7197D86-C66D-5C5D-0CE3-B0DF9E673CF5}"/>
              </a:ext>
            </a:extLst>
          </p:cNvPr>
          <p:cNvSpPr>
            <a:spLocks noGrp="1"/>
          </p:cNvSpPr>
          <p:nvPr>
            <p:ph type="sldNum" sz="quarter" idx="19"/>
          </p:nvPr>
        </p:nvSpPr>
        <p:spPr/>
        <p:txBody>
          <a:bodyPr/>
          <a:lstStyle/>
          <a:p>
            <a:fld id="{6D22F896-40B5-4ADD-8801-0D06FADFA095}" type="slidenum">
              <a:rPr lang="en-US" smtClean="0"/>
              <a:pPr/>
              <a:t>20</a:t>
            </a:fld>
            <a:endParaRPr lang="en-US"/>
          </a:p>
        </p:txBody>
      </p:sp>
      <p:pic>
        <p:nvPicPr>
          <p:cNvPr id="4098" name="Picture 2">
            <a:extLst>
              <a:ext uri="{FF2B5EF4-FFF2-40B4-BE49-F238E27FC236}">
                <a16:creationId xmlns:a16="http://schemas.microsoft.com/office/drawing/2014/main" id="{23099703-C1D1-C3A9-4007-412F8739CA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333" y="2857500"/>
            <a:ext cx="8805333" cy="114300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3">
            <a:extLst>
              <a:ext uri="{FF2B5EF4-FFF2-40B4-BE49-F238E27FC236}">
                <a16:creationId xmlns:a16="http://schemas.microsoft.com/office/drawing/2014/main" id="{A1AC4BF6-749C-56E8-101A-BD8A176B3C3D}"/>
              </a:ext>
            </a:extLst>
          </p:cNvPr>
          <p:cNvSpPr>
            <a:spLocks noGrp="1"/>
          </p:cNvSpPr>
          <p:nvPr>
            <p:ph type="title"/>
          </p:nvPr>
        </p:nvSpPr>
        <p:spPr>
          <a:xfrm>
            <a:off x="351064" y="385004"/>
            <a:ext cx="8450036" cy="589032"/>
          </a:xfrm>
        </p:spPr>
        <p:txBody>
          <a:bodyPr>
            <a:normAutofit fontScale="90000"/>
          </a:bodyPr>
          <a:lstStyle/>
          <a:p>
            <a:r>
              <a:rPr lang="en-US" i="0"/>
              <a:t>Feedback points | Gap</a:t>
            </a:r>
          </a:p>
        </p:txBody>
      </p:sp>
    </p:spTree>
    <p:extLst>
      <p:ext uri="{BB962C8B-B14F-4D97-AF65-F5344CB8AC3E}">
        <p14:creationId xmlns:p14="http://schemas.microsoft.com/office/powerpoint/2010/main" val="16367608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F7197D86-C66D-5C5D-0CE3-B0DF9E673CF5}"/>
              </a:ext>
            </a:extLst>
          </p:cNvPr>
          <p:cNvSpPr>
            <a:spLocks noGrp="1"/>
          </p:cNvSpPr>
          <p:nvPr>
            <p:ph type="sldNum" sz="quarter" idx="19"/>
          </p:nvPr>
        </p:nvSpPr>
        <p:spPr/>
        <p:txBody>
          <a:bodyPr/>
          <a:lstStyle/>
          <a:p>
            <a:fld id="{6D22F896-40B5-4ADD-8801-0D06FADFA095}" type="slidenum">
              <a:rPr lang="en-US" smtClean="0"/>
              <a:pPr/>
              <a:t>21</a:t>
            </a:fld>
            <a:endParaRPr lang="en-US"/>
          </a:p>
        </p:txBody>
      </p:sp>
      <p:pic>
        <p:nvPicPr>
          <p:cNvPr id="5122" name="Picture 2">
            <a:extLst>
              <a:ext uri="{FF2B5EF4-FFF2-40B4-BE49-F238E27FC236}">
                <a16:creationId xmlns:a16="http://schemas.microsoft.com/office/drawing/2014/main" id="{0E5057AA-1D68-EB37-BC54-F334A36713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182" y="2520042"/>
            <a:ext cx="8793635" cy="1817915"/>
          </a:xfrm>
          <a:prstGeom prst="rect">
            <a:avLst/>
          </a:prstGeom>
          <a:noFill/>
          <a:extLst>
            <a:ext uri="{909E8E84-426E-40DD-AFC4-6F175D3DCCD1}">
              <a14:hiddenFill xmlns:a14="http://schemas.microsoft.com/office/drawing/2010/main">
                <a:solidFill>
                  <a:srgbClr val="FFFFFF"/>
                </a:solidFill>
              </a14:hiddenFill>
            </a:ext>
          </a:extLst>
        </p:spPr>
      </p:pic>
      <p:sp>
        <p:nvSpPr>
          <p:cNvPr id="5" name="Title 3">
            <a:extLst>
              <a:ext uri="{FF2B5EF4-FFF2-40B4-BE49-F238E27FC236}">
                <a16:creationId xmlns:a16="http://schemas.microsoft.com/office/drawing/2014/main" id="{A269EB91-F573-13BD-182E-0293CC6DF1B4}"/>
              </a:ext>
            </a:extLst>
          </p:cNvPr>
          <p:cNvSpPr>
            <a:spLocks noGrp="1"/>
          </p:cNvSpPr>
          <p:nvPr>
            <p:ph type="title"/>
          </p:nvPr>
        </p:nvSpPr>
        <p:spPr>
          <a:xfrm>
            <a:off x="351064" y="385004"/>
            <a:ext cx="8450036" cy="589032"/>
          </a:xfrm>
        </p:spPr>
        <p:txBody>
          <a:bodyPr>
            <a:normAutofit fontScale="90000"/>
          </a:bodyPr>
          <a:lstStyle/>
          <a:p>
            <a:r>
              <a:rPr lang="en-US" i="0"/>
              <a:t>Feedback points | Banana Republic</a:t>
            </a:r>
          </a:p>
        </p:txBody>
      </p:sp>
    </p:spTree>
    <p:extLst>
      <p:ext uri="{BB962C8B-B14F-4D97-AF65-F5344CB8AC3E}">
        <p14:creationId xmlns:p14="http://schemas.microsoft.com/office/powerpoint/2010/main" val="4758369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F7197D86-C66D-5C5D-0CE3-B0DF9E673CF5}"/>
              </a:ext>
            </a:extLst>
          </p:cNvPr>
          <p:cNvSpPr>
            <a:spLocks noGrp="1"/>
          </p:cNvSpPr>
          <p:nvPr>
            <p:ph type="sldNum" sz="quarter" idx="19"/>
          </p:nvPr>
        </p:nvSpPr>
        <p:spPr/>
        <p:txBody>
          <a:bodyPr/>
          <a:lstStyle/>
          <a:p>
            <a:fld id="{6D22F896-40B5-4ADD-8801-0D06FADFA095}" type="slidenum">
              <a:rPr lang="en-US" smtClean="0"/>
              <a:pPr/>
              <a:t>22</a:t>
            </a:fld>
            <a:endParaRPr lang="en-US"/>
          </a:p>
        </p:txBody>
      </p:sp>
      <p:pic>
        <p:nvPicPr>
          <p:cNvPr id="2" name="Picture 1">
            <a:extLst>
              <a:ext uri="{FF2B5EF4-FFF2-40B4-BE49-F238E27FC236}">
                <a16:creationId xmlns:a16="http://schemas.microsoft.com/office/drawing/2014/main" id="{07B0E58B-6ACE-C78D-9C3D-A0FCF235A0F6}"/>
              </a:ext>
            </a:extLst>
          </p:cNvPr>
          <p:cNvPicPr>
            <a:picLocks noChangeAspect="1"/>
          </p:cNvPicPr>
          <p:nvPr/>
        </p:nvPicPr>
        <p:blipFill rotWithShape="1">
          <a:blip r:embed="rId2"/>
          <a:srcRect l="14707" t="29541" r="12184" b="31480"/>
          <a:stretch/>
        </p:blipFill>
        <p:spPr>
          <a:xfrm>
            <a:off x="321024" y="1953985"/>
            <a:ext cx="8507820" cy="2950029"/>
          </a:xfrm>
          <a:prstGeom prst="rect">
            <a:avLst/>
          </a:prstGeom>
        </p:spPr>
      </p:pic>
      <p:sp>
        <p:nvSpPr>
          <p:cNvPr id="3" name="Title 3">
            <a:extLst>
              <a:ext uri="{FF2B5EF4-FFF2-40B4-BE49-F238E27FC236}">
                <a16:creationId xmlns:a16="http://schemas.microsoft.com/office/drawing/2014/main" id="{AFDB5F0C-2F8D-7166-0A0D-97D0B8AC74DC}"/>
              </a:ext>
            </a:extLst>
          </p:cNvPr>
          <p:cNvSpPr>
            <a:spLocks noGrp="1"/>
          </p:cNvSpPr>
          <p:nvPr>
            <p:ph type="title"/>
          </p:nvPr>
        </p:nvSpPr>
        <p:spPr>
          <a:xfrm>
            <a:off x="351064" y="385004"/>
            <a:ext cx="8450036" cy="589032"/>
          </a:xfrm>
        </p:spPr>
        <p:txBody>
          <a:bodyPr>
            <a:normAutofit fontScale="90000"/>
          </a:bodyPr>
          <a:lstStyle/>
          <a:p>
            <a:r>
              <a:rPr lang="en-US" i="0"/>
              <a:t>Reddit – Scraped Descriptions | Gap</a:t>
            </a:r>
          </a:p>
        </p:txBody>
      </p:sp>
    </p:spTree>
    <p:extLst>
      <p:ext uri="{BB962C8B-B14F-4D97-AF65-F5344CB8AC3E}">
        <p14:creationId xmlns:p14="http://schemas.microsoft.com/office/powerpoint/2010/main" val="33578882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F7197D86-C66D-5C5D-0CE3-B0DF9E673CF5}"/>
              </a:ext>
            </a:extLst>
          </p:cNvPr>
          <p:cNvSpPr>
            <a:spLocks noGrp="1"/>
          </p:cNvSpPr>
          <p:nvPr>
            <p:ph type="sldNum" sz="quarter" idx="19"/>
          </p:nvPr>
        </p:nvSpPr>
        <p:spPr/>
        <p:txBody>
          <a:bodyPr/>
          <a:lstStyle/>
          <a:p>
            <a:fld id="{6D22F896-40B5-4ADD-8801-0D06FADFA095}" type="slidenum">
              <a:rPr lang="en-US" smtClean="0"/>
              <a:pPr/>
              <a:t>23</a:t>
            </a:fld>
            <a:endParaRPr lang="en-US"/>
          </a:p>
        </p:txBody>
      </p:sp>
      <p:pic>
        <p:nvPicPr>
          <p:cNvPr id="2" name="Picture 1">
            <a:extLst>
              <a:ext uri="{FF2B5EF4-FFF2-40B4-BE49-F238E27FC236}">
                <a16:creationId xmlns:a16="http://schemas.microsoft.com/office/drawing/2014/main" id="{5420EB07-EC4F-35CF-1909-0A94D9191543}"/>
              </a:ext>
            </a:extLst>
          </p:cNvPr>
          <p:cNvPicPr>
            <a:picLocks noChangeAspect="1"/>
          </p:cNvPicPr>
          <p:nvPr/>
        </p:nvPicPr>
        <p:blipFill rotWithShape="1">
          <a:blip r:embed="rId2"/>
          <a:srcRect l="9244" t="26741" r="9524" b="32771"/>
          <a:stretch/>
        </p:blipFill>
        <p:spPr>
          <a:xfrm>
            <a:off x="222924" y="2019300"/>
            <a:ext cx="8698151" cy="2819400"/>
          </a:xfrm>
          <a:prstGeom prst="rect">
            <a:avLst/>
          </a:prstGeom>
        </p:spPr>
      </p:pic>
      <p:sp>
        <p:nvSpPr>
          <p:cNvPr id="7" name="Title 3">
            <a:extLst>
              <a:ext uri="{FF2B5EF4-FFF2-40B4-BE49-F238E27FC236}">
                <a16:creationId xmlns:a16="http://schemas.microsoft.com/office/drawing/2014/main" id="{6E99859B-AE4F-564F-6006-3C3F65EF3A0D}"/>
              </a:ext>
            </a:extLst>
          </p:cNvPr>
          <p:cNvSpPr>
            <a:spLocks noGrp="1"/>
          </p:cNvSpPr>
          <p:nvPr>
            <p:ph type="title"/>
          </p:nvPr>
        </p:nvSpPr>
        <p:spPr>
          <a:xfrm>
            <a:off x="351064" y="385004"/>
            <a:ext cx="8450036" cy="589032"/>
          </a:xfrm>
        </p:spPr>
        <p:txBody>
          <a:bodyPr>
            <a:normAutofit fontScale="90000"/>
          </a:bodyPr>
          <a:lstStyle/>
          <a:p>
            <a:r>
              <a:rPr lang="en-US" i="0"/>
              <a:t>Reddit – Scraped Descriptions | Old Navy</a:t>
            </a:r>
          </a:p>
        </p:txBody>
      </p:sp>
    </p:spTree>
    <p:extLst>
      <p:ext uri="{BB962C8B-B14F-4D97-AF65-F5344CB8AC3E}">
        <p14:creationId xmlns:p14="http://schemas.microsoft.com/office/powerpoint/2010/main" val="8042430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F7197D86-C66D-5C5D-0CE3-B0DF9E673CF5}"/>
              </a:ext>
            </a:extLst>
          </p:cNvPr>
          <p:cNvSpPr>
            <a:spLocks noGrp="1"/>
          </p:cNvSpPr>
          <p:nvPr>
            <p:ph type="sldNum" sz="quarter" idx="19"/>
          </p:nvPr>
        </p:nvSpPr>
        <p:spPr/>
        <p:txBody>
          <a:bodyPr/>
          <a:lstStyle/>
          <a:p>
            <a:fld id="{6D22F896-40B5-4ADD-8801-0D06FADFA095}" type="slidenum">
              <a:rPr lang="en-US" smtClean="0"/>
              <a:pPr/>
              <a:t>24</a:t>
            </a:fld>
            <a:endParaRPr lang="en-US"/>
          </a:p>
        </p:txBody>
      </p:sp>
      <p:pic>
        <p:nvPicPr>
          <p:cNvPr id="2" name="Picture 1">
            <a:extLst>
              <a:ext uri="{FF2B5EF4-FFF2-40B4-BE49-F238E27FC236}">
                <a16:creationId xmlns:a16="http://schemas.microsoft.com/office/drawing/2014/main" id="{23B0C17A-95A2-7223-CB75-C8A6725967B7}"/>
              </a:ext>
            </a:extLst>
          </p:cNvPr>
          <p:cNvPicPr>
            <a:picLocks noChangeAspect="1"/>
          </p:cNvPicPr>
          <p:nvPr/>
        </p:nvPicPr>
        <p:blipFill rotWithShape="1">
          <a:blip r:embed="rId2"/>
          <a:srcRect l="14846" t="29972" r="12465" b="31048"/>
          <a:stretch/>
        </p:blipFill>
        <p:spPr>
          <a:xfrm>
            <a:off x="264505" y="1926771"/>
            <a:ext cx="8614990" cy="3004457"/>
          </a:xfrm>
          <a:prstGeom prst="rect">
            <a:avLst/>
          </a:prstGeom>
        </p:spPr>
      </p:pic>
      <p:sp>
        <p:nvSpPr>
          <p:cNvPr id="6" name="Title 3">
            <a:extLst>
              <a:ext uri="{FF2B5EF4-FFF2-40B4-BE49-F238E27FC236}">
                <a16:creationId xmlns:a16="http://schemas.microsoft.com/office/drawing/2014/main" id="{E9EF4FCD-67EB-854B-4AE7-402001D082AA}"/>
              </a:ext>
            </a:extLst>
          </p:cNvPr>
          <p:cNvSpPr>
            <a:spLocks noGrp="1"/>
          </p:cNvSpPr>
          <p:nvPr>
            <p:ph type="title"/>
          </p:nvPr>
        </p:nvSpPr>
        <p:spPr>
          <a:xfrm>
            <a:off x="351064" y="385004"/>
            <a:ext cx="8450036" cy="589032"/>
          </a:xfrm>
        </p:spPr>
        <p:txBody>
          <a:bodyPr>
            <a:normAutofit fontScale="90000"/>
          </a:bodyPr>
          <a:lstStyle/>
          <a:p>
            <a:r>
              <a:rPr lang="en-US" i="0"/>
              <a:t>Reddit – Scraped Descriptions | Banana Republic</a:t>
            </a:r>
          </a:p>
        </p:txBody>
      </p:sp>
    </p:spTree>
    <p:extLst>
      <p:ext uri="{BB962C8B-B14F-4D97-AF65-F5344CB8AC3E}">
        <p14:creationId xmlns:p14="http://schemas.microsoft.com/office/powerpoint/2010/main" val="5636918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F7197D86-C66D-5C5D-0CE3-B0DF9E673CF5}"/>
              </a:ext>
            </a:extLst>
          </p:cNvPr>
          <p:cNvSpPr>
            <a:spLocks noGrp="1"/>
          </p:cNvSpPr>
          <p:nvPr>
            <p:ph type="sldNum" sz="quarter" idx="19"/>
          </p:nvPr>
        </p:nvSpPr>
        <p:spPr/>
        <p:txBody>
          <a:bodyPr/>
          <a:lstStyle/>
          <a:p>
            <a:fld id="{6D22F896-40B5-4ADD-8801-0D06FADFA095}" type="slidenum">
              <a:rPr lang="en-US" smtClean="0"/>
              <a:pPr/>
              <a:t>25</a:t>
            </a:fld>
            <a:endParaRPr lang="en-US"/>
          </a:p>
        </p:txBody>
      </p:sp>
      <p:pic>
        <p:nvPicPr>
          <p:cNvPr id="2" name="Picture 1">
            <a:extLst>
              <a:ext uri="{FF2B5EF4-FFF2-40B4-BE49-F238E27FC236}">
                <a16:creationId xmlns:a16="http://schemas.microsoft.com/office/drawing/2014/main" id="{BCA66512-3FE2-252C-C1F3-33D8E92B2BE1}"/>
              </a:ext>
            </a:extLst>
          </p:cNvPr>
          <p:cNvPicPr>
            <a:picLocks noChangeAspect="1"/>
          </p:cNvPicPr>
          <p:nvPr/>
        </p:nvPicPr>
        <p:blipFill rotWithShape="1">
          <a:blip r:embed="rId2"/>
          <a:srcRect t="11797"/>
          <a:stretch/>
        </p:blipFill>
        <p:spPr>
          <a:xfrm>
            <a:off x="424635" y="1049989"/>
            <a:ext cx="8294729" cy="4758021"/>
          </a:xfrm>
          <a:prstGeom prst="rect">
            <a:avLst/>
          </a:prstGeom>
        </p:spPr>
      </p:pic>
      <p:sp>
        <p:nvSpPr>
          <p:cNvPr id="3" name="Title 3">
            <a:extLst>
              <a:ext uri="{FF2B5EF4-FFF2-40B4-BE49-F238E27FC236}">
                <a16:creationId xmlns:a16="http://schemas.microsoft.com/office/drawing/2014/main" id="{F13B8289-D851-0F49-38AB-FB9C130FA8B0}"/>
              </a:ext>
            </a:extLst>
          </p:cNvPr>
          <p:cNvSpPr>
            <a:spLocks noGrp="1"/>
          </p:cNvSpPr>
          <p:nvPr>
            <p:ph type="title"/>
          </p:nvPr>
        </p:nvSpPr>
        <p:spPr>
          <a:xfrm>
            <a:off x="351064" y="385004"/>
            <a:ext cx="8450036" cy="589032"/>
          </a:xfrm>
        </p:spPr>
        <p:txBody>
          <a:bodyPr>
            <a:normAutofit fontScale="90000"/>
          </a:bodyPr>
          <a:lstStyle/>
          <a:p>
            <a:r>
              <a:rPr lang="en-US" i="0"/>
              <a:t>Malefashionadvice Sub-reddit | Home page</a:t>
            </a:r>
          </a:p>
        </p:txBody>
      </p:sp>
    </p:spTree>
    <p:extLst>
      <p:ext uri="{BB962C8B-B14F-4D97-AF65-F5344CB8AC3E}">
        <p14:creationId xmlns:p14="http://schemas.microsoft.com/office/powerpoint/2010/main" val="31625218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9" name="图片占位符 8" descr="屏幕截图 2023-10-03 014346"/>
          <p:cNvPicPr>
            <a:picLocks noGrp="1" noChangeAspect="1"/>
          </p:cNvPicPr>
          <p:nvPr>
            <p:ph type="pic" idx="1"/>
          </p:nvPr>
        </p:nvPicPr>
        <p:blipFill>
          <a:blip r:embed="rId2"/>
          <a:stretch>
            <a:fillRect/>
          </a:stretch>
        </p:blipFill>
        <p:spPr>
          <a:xfrm>
            <a:off x="351155" y="1653540"/>
            <a:ext cx="4396740" cy="1834515"/>
          </a:xfrm>
          <a:prstGeom prst="rect">
            <a:avLst/>
          </a:prstGeom>
        </p:spPr>
      </p:pic>
      <p:sp>
        <p:nvSpPr>
          <p:cNvPr id="3" name="Text Placeholder 2"/>
          <p:cNvSpPr>
            <a:spLocks noGrp="1"/>
          </p:cNvSpPr>
          <p:nvPr>
            <p:ph type="body" sz="half" idx="2"/>
          </p:nvPr>
        </p:nvSpPr>
        <p:spPr>
          <a:xfrm>
            <a:off x="4953635" y="1653540"/>
            <a:ext cx="3847465" cy="4519295"/>
          </a:xfrm>
        </p:spPr>
        <p:txBody>
          <a:bodyPr/>
          <a:lstStyle/>
          <a:p>
            <a:pPr marL="214630" indent="-214630">
              <a:buFont typeface="Arial" panose="020B0604020202020204" pitchFamily="34" charset="0"/>
              <a:buChar char="•"/>
            </a:pPr>
            <a:r>
              <a:rPr lang="en-US" sz="1200"/>
              <a:t>“Gap’s market value has shrunk to about $10 billion, from roughly $40 billion at its 2000 peak and revenue has stalled at about $16 billion — flat from a decade ago, the WSJ Dec 2016</a:t>
            </a:r>
            <a:r>
              <a:rPr lang="en-US" sz="1200">
                <a:sym typeface="+mn-ea"/>
              </a:rPr>
              <a:t>”</a:t>
            </a:r>
            <a:r>
              <a:rPr lang="en-US" sz="1200"/>
              <a:t>. </a:t>
            </a:r>
            <a:r>
              <a:rPr lang="en-US" sz="1200">
                <a:hlinkClick r:id="rId3" action="ppaction://hlinkfile">
                  <a:extLst>
                    <a:ext uri="{DAF060AB-1E55-43B9-8AAB-6FB025537F2F}">
                      <wpsdc:hlinkClr xmlns:wpsdc="http://www.wps.cn/officeDocument/2017/drawingmlCustomData" xmlns="" val="0A0AD8"/>
                      <wpsdc:folHlinkClr xmlns:wpsdc="http://www.wps.cn/officeDocument/2017/drawingmlCustomData" xmlns="" val="FEFFFF"/>
                      <wpsdc:hlinkUnderline xmlns:wpsdc="http://www.wps.cn/officeDocument/2017/drawingmlCustomData" xmlns="" val="1"/>
                    </a:ext>
                  </a:extLst>
                </a:hlinkClick>
              </a:rPr>
              <a:t>As Gap Struggles, Its Analytical CEO Prizes Data Over Design - WSJ</a:t>
            </a:r>
            <a:endParaRPr lang="en-US" sz="1200">
              <a:hlinkClick r:id="rId3" action="ppaction://hlinkfile">
                <a:extLst>
                  <a:ext uri="{DAF060AB-1E55-43B9-8AAB-6FB025537F2F}">
                    <wpsdc:hlinkClr xmlns:wpsdc="http://www.wps.cn/officeDocument/2017/drawingmlCustomData" xmlns="" val="0A0AD8"/>
                    <wpsdc:folHlinkClr xmlns:wpsdc="http://www.wps.cn/officeDocument/2017/drawingmlCustomData" xmlns="" val="FEFFFF"/>
                    <wpsdc:hlinkUnderline xmlns:wpsdc="http://www.wps.cn/officeDocument/2017/drawingmlCustomData" xmlns="" val="1"/>
                  </a:ext>
                </a:extLst>
              </a:hlinkClick>
            </a:endParaRPr>
          </a:p>
          <a:p>
            <a:pPr marL="214630" indent="-214630">
              <a:buFont typeface="Arial" panose="020B0604020202020204" pitchFamily="34" charset="0"/>
              <a:buChar char="•"/>
            </a:pPr>
            <a:endParaRPr lang="en-US" sz="1200"/>
          </a:p>
          <a:p>
            <a:pPr marL="214630" indent="-214630">
              <a:buFont typeface="Arial" panose="020B0604020202020204" pitchFamily="34" charset="0"/>
              <a:buChar char="•"/>
            </a:pPr>
            <a:r>
              <a:rPr lang="en-US" sz="1200"/>
              <a:t>“Orders at Gap require corporate approvals, while Zara permits an employee or agent to authorize new stock on the spot, according to a supplier who makes garments for both companies.” </a:t>
            </a:r>
            <a:r>
              <a:rPr lang="en-US" sz="1200">
                <a:hlinkClick r:id="rId4" action="ppaction://hlinkfile">
                  <a:extLst>
                    <a:ext uri="{DAF060AB-1E55-43B9-8AAB-6FB025537F2F}">
                      <wpsdc:hlinkClr xmlns:wpsdc="http://www.wps.cn/officeDocument/2017/drawingmlCustomData" xmlns="" val="0A0AD8"/>
                      <wpsdc:folHlinkClr xmlns:wpsdc="http://www.wps.cn/officeDocument/2017/drawingmlCustomData" xmlns="" val="FEFFFF"/>
                      <wpsdc:hlinkUnderline xmlns:wpsdc="http://www.wps.cn/officeDocument/2017/drawingmlCustomData" xmlns="" val="1"/>
                    </a:ext>
                  </a:extLst>
                </a:hlinkClick>
              </a:rPr>
              <a:t>Gap learns a few things from Zara — me too | by Mark Kolier | Medium</a:t>
            </a:r>
            <a:endParaRPr lang="en-US" sz="1200">
              <a:hlinkClick r:id="rId4" action="ppaction://hlinkfile">
                <a:extLst>
                  <a:ext uri="{DAF060AB-1E55-43B9-8AAB-6FB025537F2F}">
                    <wpsdc:hlinkClr xmlns:wpsdc="http://www.wps.cn/officeDocument/2017/drawingmlCustomData" xmlns="" val="0A0AD8"/>
                    <wpsdc:folHlinkClr xmlns:wpsdc="http://www.wps.cn/officeDocument/2017/drawingmlCustomData" xmlns="" val="FEFFFF"/>
                    <wpsdc:hlinkUnderline xmlns:wpsdc="http://www.wps.cn/officeDocument/2017/drawingmlCustomData" xmlns="" val="1"/>
                  </a:ext>
                </a:extLst>
              </a:hlinkClick>
            </a:endParaRPr>
          </a:p>
          <a:p>
            <a:pPr marL="214630" indent="-214630">
              <a:buFont typeface="Arial" panose="020B0604020202020204" pitchFamily="34" charset="0"/>
              <a:buChar char="•"/>
            </a:pPr>
            <a:endParaRPr lang="en-US" sz="1200"/>
          </a:p>
          <a:p>
            <a:pPr marL="214630" indent="-214630">
              <a:buFont typeface="Arial" panose="020B0604020202020204" pitchFamily="34" charset="0"/>
              <a:buChar char="•"/>
            </a:pPr>
            <a:r>
              <a:rPr lang="en-US" sz="1200">
                <a:sym typeface="+mn-ea"/>
              </a:rPr>
              <a:t>“</a:t>
            </a:r>
            <a:r>
              <a:rPr lang="en-US" sz="1200"/>
              <a:t>The loosely organized, data-driven approach has benefited some of Gap’s biggest rivals, including Zara, which has crushed Gap with the help of cheap fashion retailers including H&amp;M and Uniqlo, and its understandable why Peck would want to adopt </a:t>
            </a:r>
            <a:r>
              <a:rPr lang="en-US" sz="1200" err="1"/>
              <a:t>it.</a:t>
            </a:r>
            <a:r>
              <a:rPr lang="en-US" sz="1200" err="1">
                <a:sym typeface="+mn-ea"/>
              </a:rPr>
              <a:t>”</a:t>
            </a:r>
            <a:r>
              <a:rPr lang="en-US" sz="1200" err="1">
                <a:sym typeface="+mn-ea"/>
                <a:hlinkClick r:id="rId5" action="ppaction://hlinkfile">
                  <a:extLst>
                    <a:ext uri="{DAF060AB-1E55-43B9-8AAB-6FB025537F2F}">
                      <wpsdc:hlinkClr xmlns:wpsdc="http://www.wps.cn/officeDocument/2017/drawingmlCustomData" xmlns="" val="0A0AD8"/>
                      <wpsdc:folHlinkClr xmlns:wpsdc="http://www.wps.cn/officeDocument/2017/drawingmlCustomData" xmlns="" val="FEFFFF"/>
                      <wpsdc:hlinkUnderline xmlns:wpsdc="http://www.wps.cn/officeDocument/2017/drawingmlCustomData" xmlns="" val="1"/>
                    </a:ext>
                  </a:extLst>
                </a:hlinkClick>
              </a:rPr>
              <a:t>Gap's</a:t>
            </a:r>
            <a:r>
              <a:rPr lang="en-US" sz="1200">
                <a:sym typeface="+mn-ea"/>
                <a:hlinkClick r:id="rId5" action="ppaction://hlinkfile">
                  <a:extLst>
                    <a:ext uri="{DAF060AB-1E55-43B9-8AAB-6FB025537F2F}">
                      <wpsdc:hlinkClr xmlns:wpsdc="http://www.wps.cn/officeDocument/2017/drawingmlCustomData" xmlns="" val="0A0AD8"/>
                      <wpsdc:folHlinkClr xmlns:wpsdc="http://www.wps.cn/officeDocument/2017/drawingmlCustomData" xmlns="" val="FEFFFF"/>
                      <wpsdc:hlinkUnderline xmlns:wpsdc="http://www.wps.cn/officeDocument/2017/drawingmlCustomData" xmlns="" val="1"/>
                    </a:ext>
                  </a:extLst>
                </a:hlinkClick>
              </a:rPr>
              <a:t> CEO, Art Peck, missed the brand's biggest problem when he called creative directors "false messiahs" (qz.com)</a:t>
            </a:r>
            <a:endParaRPr lang="en-US" sz="1200">
              <a:sym typeface="+mn-ea"/>
              <a:hlinkClick r:id="rId5" action="ppaction://hlinkfile">
                <a:extLst>
                  <a:ext uri="{DAF060AB-1E55-43B9-8AAB-6FB025537F2F}">
                    <wpsdc:hlinkClr xmlns:wpsdc="http://www.wps.cn/officeDocument/2017/drawingmlCustomData" xmlns="" val="0A0AD8"/>
                    <wpsdc:folHlinkClr xmlns:wpsdc="http://www.wps.cn/officeDocument/2017/drawingmlCustomData" xmlns="" val="FEFFFF"/>
                    <wpsdc:hlinkUnderline xmlns:wpsdc="http://www.wps.cn/officeDocument/2017/drawingmlCustomData" xmlns="" val="1"/>
                  </a:ext>
                </a:extLst>
              </a:hlinkClick>
            </a:endParaRPr>
          </a:p>
          <a:p>
            <a:pPr marL="214630" indent="-214630">
              <a:buFont typeface="Arial" panose="020B0604020202020204" pitchFamily="34" charset="0"/>
              <a:buChar char="•"/>
            </a:pPr>
            <a:endParaRPr lang="en-US" sz="1200">
              <a:sym typeface="+mn-ea"/>
              <a:hlinkClick r:id="rId5" action="ppaction://hlinkfile">
                <a:extLst>
                  <a:ext uri="{DAF060AB-1E55-43B9-8AAB-6FB025537F2F}">
                    <wpsdc:hlinkClr xmlns:wpsdc="http://www.wps.cn/officeDocument/2017/drawingmlCustomData" xmlns="" val="0A0AD8"/>
                    <wpsdc:folHlinkClr xmlns:wpsdc="http://www.wps.cn/officeDocument/2017/drawingmlCustomData" xmlns="" val="FEFFFF"/>
                    <wpsdc:hlinkUnderline xmlns:wpsdc="http://www.wps.cn/officeDocument/2017/drawingmlCustomData" xmlns="" val="1"/>
                  </a:ext>
                </a:extLst>
              </a:hlinkClick>
            </a:endParaRPr>
          </a:p>
          <a:p>
            <a:pPr marL="214630" indent="-214630">
              <a:buFont typeface="Arial" panose="020B0604020202020204" pitchFamily="34" charset="0"/>
              <a:buChar char="•"/>
            </a:pPr>
            <a:r>
              <a:rPr lang="en-US" sz="1200" b="1">
                <a:sym typeface="+mn-ea"/>
              </a:rPr>
              <a:t>Art Peck is correct, and transformation is needed</a:t>
            </a:r>
            <a:endParaRPr lang="en-US" sz="1200" b="1">
              <a:sym typeface="+mn-ea"/>
              <a:hlinkClick r:id="rId5" action="ppaction://hlinkfile">
                <a:extLst>
                  <a:ext uri="{DAF060AB-1E55-43B9-8AAB-6FB025537F2F}">
                    <wpsdc:hlinkClr xmlns:wpsdc="http://www.wps.cn/officeDocument/2017/drawingmlCustomData" xmlns="" val="0A0AD8"/>
                    <wpsdc:folHlinkClr xmlns:wpsdc="http://www.wps.cn/officeDocument/2017/drawingmlCustomData" xmlns="" val="FEFFFF"/>
                    <wpsdc:hlinkUnderline xmlns:wpsdc="http://www.wps.cn/officeDocument/2017/drawingmlCustomData" xmlns="" val="1"/>
                  </a:ext>
                </a:extLst>
              </a:hlinkClick>
            </a:endParaRPr>
          </a:p>
          <a:p>
            <a:pPr marL="214630" indent="-214630">
              <a:buFont typeface="Arial" panose="020B0604020202020204" pitchFamily="34" charset="0"/>
              <a:buChar char="•"/>
            </a:pPr>
            <a:endParaRPr lang="en-US" sz="1200" b="1">
              <a:sym typeface="+mn-ea"/>
            </a:endParaRPr>
          </a:p>
        </p:txBody>
      </p:sp>
      <p:sp>
        <p:nvSpPr>
          <p:cNvPr id="4" name="Title 3"/>
          <p:cNvSpPr>
            <a:spLocks noGrp="1"/>
          </p:cNvSpPr>
          <p:nvPr>
            <p:ph type="title"/>
          </p:nvPr>
        </p:nvSpPr>
        <p:spPr/>
        <p:txBody>
          <a:bodyPr>
            <a:normAutofit fontScale="90000"/>
          </a:bodyPr>
          <a:lstStyle/>
          <a:p>
            <a:r>
              <a:rPr lang="en-US" i="0"/>
              <a:t>Peck’s decision</a:t>
            </a:r>
          </a:p>
        </p:txBody>
      </p:sp>
      <p:pic>
        <p:nvPicPr>
          <p:cNvPr id="10" name="图片占位符 9" descr="gap stock"/>
          <p:cNvPicPr>
            <a:picLocks noGrp="1" noChangeAspect="1"/>
          </p:cNvPicPr>
          <p:nvPr>
            <p:ph type="pic" idx="14"/>
          </p:nvPr>
        </p:nvPicPr>
        <p:blipFill>
          <a:blip r:embed="rId6"/>
          <a:stretch>
            <a:fillRect/>
          </a:stretch>
        </p:blipFill>
        <p:spPr>
          <a:xfrm>
            <a:off x="438150" y="3542665"/>
            <a:ext cx="4309745" cy="2604770"/>
          </a:xfrm>
          <a:prstGeom prst="rect">
            <a:avLst/>
          </a:prstGeom>
        </p:spPr>
      </p:pic>
      <p:sp>
        <p:nvSpPr>
          <p:cNvPr id="7" name="Text Placeholder 6"/>
          <p:cNvSpPr>
            <a:spLocks noGrp="1"/>
          </p:cNvSpPr>
          <p:nvPr>
            <p:ph type="body" sz="quarter" idx="15"/>
          </p:nvPr>
        </p:nvSpPr>
        <p:spPr/>
        <p:txBody>
          <a:bodyPr/>
          <a:lstStyle/>
          <a:p>
            <a:r>
              <a:rPr lang="en-US"/>
              <a:t>Tensions at play | Our approach </a:t>
            </a:r>
          </a:p>
        </p:txBody>
      </p:sp>
      <p:sp>
        <p:nvSpPr>
          <p:cNvPr id="8" name="Slide Number Placeholder 7"/>
          <p:cNvSpPr>
            <a:spLocks noGrp="1"/>
          </p:cNvSpPr>
          <p:nvPr>
            <p:ph type="sldNum" sz="quarter" idx="19"/>
          </p:nvPr>
        </p:nvSpPr>
        <p:spPr/>
        <p:txBody>
          <a:bodyPr/>
          <a:lstStyle/>
          <a:p>
            <a:fld id="{6D22F896-40B5-4ADD-8801-0D06FADFA095}" type="slidenum">
              <a:rPr lang="en-US" smtClean="0"/>
              <a:t>26</a:t>
            </a:fld>
            <a:endParaRPr lang="en-US"/>
          </a:p>
        </p:txBody>
      </p:sp>
    </p:spTree>
    <p:extLst>
      <p:ext uri="{BB962C8B-B14F-4D97-AF65-F5344CB8AC3E}">
        <p14:creationId xmlns:p14="http://schemas.microsoft.com/office/powerpoint/2010/main" val="6629141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占位符 8" descr="屏幕截图 2023-10-03 005232"/>
          <p:cNvPicPr>
            <a:picLocks noGrp="1" noChangeAspect="1"/>
          </p:cNvPicPr>
          <p:nvPr>
            <p:ph type="pic" idx="1"/>
          </p:nvPr>
        </p:nvPicPr>
        <p:blipFill>
          <a:blip r:embed="rId2"/>
          <a:stretch>
            <a:fillRect/>
          </a:stretch>
        </p:blipFill>
        <p:spPr>
          <a:xfrm>
            <a:off x="1435596" y="1449609"/>
            <a:ext cx="6031279" cy="3322919"/>
          </a:xfrm>
          <a:prstGeom prst="rect">
            <a:avLst/>
          </a:prstGeom>
          <a:ln>
            <a:solidFill>
              <a:schemeClr val="accent1">
                <a:lumMod val="75000"/>
              </a:schemeClr>
            </a:solidFill>
            <a:prstDash val="sysDot"/>
          </a:ln>
        </p:spPr>
      </p:pic>
      <p:sp>
        <p:nvSpPr>
          <p:cNvPr id="3" name="Text Placeholder 2"/>
          <p:cNvSpPr>
            <a:spLocks noGrp="1"/>
          </p:cNvSpPr>
          <p:nvPr>
            <p:ph type="body" sz="half" idx="2"/>
          </p:nvPr>
        </p:nvSpPr>
        <p:spPr>
          <a:xfrm>
            <a:off x="150471" y="5452258"/>
            <a:ext cx="1432516" cy="365760"/>
          </a:xfrm>
          <a:noFill/>
          <a:ln>
            <a:noFill/>
            <a:prstDash val="sysDot"/>
          </a:ln>
        </p:spPr>
        <p:txBody>
          <a:bodyPr/>
          <a:lstStyle/>
          <a:p>
            <a:pPr algn="ctr">
              <a:buFont typeface="Arial" panose="020B0604020202020204" pitchFamily="34" charset="0"/>
            </a:pPr>
            <a:r>
              <a:rPr lang="en-US" sz="1600" b="1"/>
              <a:t>Challenges:</a:t>
            </a:r>
          </a:p>
        </p:txBody>
      </p:sp>
      <p:sp>
        <p:nvSpPr>
          <p:cNvPr id="4" name="Title 3"/>
          <p:cNvSpPr>
            <a:spLocks noGrp="1"/>
          </p:cNvSpPr>
          <p:nvPr>
            <p:ph type="title"/>
          </p:nvPr>
        </p:nvSpPr>
        <p:spPr/>
        <p:txBody>
          <a:bodyPr>
            <a:normAutofit fontScale="90000"/>
          </a:bodyPr>
          <a:lstStyle/>
          <a:p>
            <a:r>
              <a:rPr lang="en-US" i="0"/>
              <a:t>Problem Statement - GAP Inc.</a:t>
            </a:r>
          </a:p>
        </p:txBody>
      </p:sp>
      <p:sp>
        <p:nvSpPr>
          <p:cNvPr id="7" name="Text Placeholder 6"/>
          <p:cNvSpPr>
            <a:spLocks noGrp="1"/>
          </p:cNvSpPr>
          <p:nvPr>
            <p:ph type="body" sz="quarter" idx="15"/>
          </p:nvPr>
        </p:nvSpPr>
        <p:spPr/>
        <p:txBody>
          <a:bodyPr/>
          <a:lstStyle/>
          <a:p>
            <a:r>
              <a:rPr lang="en-US"/>
              <a:t>Predicting Consumer Tastes with Big Data at Gap</a:t>
            </a:r>
          </a:p>
        </p:txBody>
      </p:sp>
      <p:sp>
        <p:nvSpPr>
          <p:cNvPr id="8" name="Slide Number Placeholder 7"/>
          <p:cNvSpPr>
            <a:spLocks noGrp="1"/>
          </p:cNvSpPr>
          <p:nvPr>
            <p:ph type="sldNum" sz="quarter" idx="19"/>
          </p:nvPr>
        </p:nvSpPr>
        <p:spPr/>
        <p:txBody>
          <a:bodyPr/>
          <a:lstStyle/>
          <a:p>
            <a:fld id="{6D22F896-40B5-4ADD-8801-0D06FADFA095}" type="slidenum">
              <a:rPr lang="en-US" smtClean="0"/>
              <a:t>3</a:t>
            </a:fld>
            <a:endParaRPr lang="en-US"/>
          </a:p>
        </p:txBody>
      </p:sp>
      <p:pic>
        <p:nvPicPr>
          <p:cNvPr id="5" name="Graphic 4" descr="Checkmark with solid fill">
            <a:extLst>
              <a:ext uri="{FF2B5EF4-FFF2-40B4-BE49-F238E27FC236}">
                <a16:creationId xmlns:a16="http://schemas.microsoft.com/office/drawing/2014/main" id="{FF2039E5-873F-5E33-3367-19B70A5A399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94257" y="1486562"/>
            <a:ext cx="402776" cy="402776"/>
          </a:xfrm>
          <a:prstGeom prst="rect">
            <a:avLst/>
          </a:prstGeom>
        </p:spPr>
      </p:pic>
      <p:graphicFrame>
        <p:nvGraphicFramePr>
          <p:cNvPr id="16" name="Diagram 15">
            <a:extLst>
              <a:ext uri="{FF2B5EF4-FFF2-40B4-BE49-F238E27FC236}">
                <a16:creationId xmlns:a16="http://schemas.microsoft.com/office/drawing/2014/main" id="{6B169B92-1FA6-CDC1-7D49-500963C5C48F}"/>
              </a:ext>
            </a:extLst>
          </p:cNvPr>
          <p:cNvGraphicFramePr/>
          <p:nvPr>
            <p:extLst>
              <p:ext uri="{D42A27DB-BD31-4B8C-83A1-F6EECF244321}">
                <p14:modId xmlns:p14="http://schemas.microsoft.com/office/powerpoint/2010/main" val="782505560"/>
              </p:ext>
            </p:extLst>
          </p:nvPr>
        </p:nvGraphicFramePr>
        <p:xfrm>
          <a:off x="1677125" y="4785047"/>
          <a:ext cx="5548222" cy="1687949"/>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FCDB770-5FB1-14B9-1AEB-32D69E191A0C}"/>
              </a:ext>
            </a:extLst>
          </p:cNvPr>
          <p:cNvSpPr>
            <a:spLocks noGrp="1"/>
          </p:cNvSpPr>
          <p:nvPr>
            <p:ph type="title"/>
          </p:nvPr>
        </p:nvSpPr>
        <p:spPr/>
        <p:txBody>
          <a:bodyPr>
            <a:normAutofit fontScale="90000"/>
          </a:bodyPr>
          <a:lstStyle/>
          <a:p>
            <a:r>
              <a:rPr lang="en-US" i="0"/>
              <a:t>Our Workflow </a:t>
            </a:r>
          </a:p>
        </p:txBody>
      </p:sp>
      <p:sp>
        <p:nvSpPr>
          <p:cNvPr id="7" name="Text Placeholder 6">
            <a:extLst>
              <a:ext uri="{FF2B5EF4-FFF2-40B4-BE49-F238E27FC236}">
                <a16:creationId xmlns:a16="http://schemas.microsoft.com/office/drawing/2014/main" id="{5ABA14AD-B47E-91CA-FF22-6D772843918F}"/>
              </a:ext>
            </a:extLst>
          </p:cNvPr>
          <p:cNvSpPr>
            <a:spLocks noGrp="1"/>
          </p:cNvSpPr>
          <p:nvPr>
            <p:ph type="body" sz="quarter" idx="15"/>
          </p:nvPr>
        </p:nvSpPr>
        <p:spPr/>
        <p:txBody>
          <a:bodyPr/>
          <a:lstStyle/>
          <a:p>
            <a:r>
              <a:rPr lang="en-US"/>
              <a:t>Steps followed in the analysis</a:t>
            </a:r>
          </a:p>
        </p:txBody>
      </p:sp>
      <p:sp>
        <p:nvSpPr>
          <p:cNvPr id="11" name="Right Arrow 10">
            <a:extLst>
              <a:ext uri="{FF2B5EF4-FFF2-40B4-BE49-F238E27FC236}">
                <a16:creationId xmlns:a16="http://schemas.microsoft.com/office/drawing/2014/main" id="{E7145D38-08B6-D3FE-D0FA-792939429700}"/>
              </a:ext>
            </a:extLst>
          </p:cNvPr>
          <p:cNvSpPr/>
          <p:nvPr/>
        </p:nvSpPr>
        <p:spPr>
          <a:xfrm>
            <a:off x="2671113" y="1789445"/>
            <a:ext cx="5243331" cy="320040"/>
          </a:xfrm>
          <a:prstGeom prst="rightArrow">
            <a:avLst/>
          </a:prstGeom>
          <a:solidFill>
            <a:schemeClr val="accent3">
              <a:lumMod val="20000"/>
              <a:lumOff val="80000"/>
            </a:schemeClr>
          </a:solidFill>
          <a:ln>
            <a:solidFill>
              <a:schemeClr val="bg2"/>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aphicFrame>
        <p:nvGraphicFramePr>
          <p:cNvPr id="10" name="Diagram 9">
            <a:extLst>
              <a:ext uri="{FF2B5EF4-FFF2-40B4-BE49-F238E27FC236}">
                <a16:creationId xmlns:a16="http://schemas.microsoft.com/office/drawing/2014/main" id="{B835CD8F-C1E6-7562-B177-145E64645D8B}"/>
              </a:ext>
            </a:extLst>
          </p:cNvPr>
          <p:cNvGraphicFramePr/>
          <p:nvPr>
            <p:extLst>
              <p:ext uri="{D42A27DB-BD31-4B8C-83A1-F6EECF244321}">
                <p14:modId xmlns:p14="http://schemas.microsoft.com/office/powerpoint/2010/main" val="4268375594"/>
              </p:ext>
            </p:extLst>
          </p:nvPr>
        </p:nvGraphicFramePr>
        <p:xfrm>
          <a:off x="334736" y="164857"/>
          <a:ext cx="8098455" cy="55095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Slide Number Placeholder 7">
            <a:extLst>
              <a:ext uri="{FF2B5EF4-FFF2-40B4-BE49-F238E27FC236}">
                <a16:creationId xmlns:a16="http://schemas.microsoft.com/office/drawing/2014/main" id="{2E50EB40-9945-D733-C4B0-C6AC0B50E9E9}"/>
              </a:ext>
            </a:extLst>
          </p:cNvPr>
          <p:cNvSpPr>
            <a:spLocks noGrp="1"/>
          </p:cNvSpPr>
          <p:nvPr>
            <p:ph type="sldNum" sz="quarter" idx="19"/>
          </p:nvPr>
        </p:nvSpPr>
        <p:spPr/>
        <p:txBody>
          <a:bodyPr/>
          <a:lstStyle/>
          <a:p>
            <a:fld id="{6D22F896-40B5-4ADD-8801-0D06FADFA095}" type="slidenum">
              <a:rPr lang="en-US" smtClean="0"/>
              <a:pPr/>
              <a:t>4</a:t>
            </a:fld>
            <a:endParaRPr lang="en-US"/>
          </a:p>
        </p:txBody>
      </p:sp>
      <p:sp>
        <p:nvSpPr>
          <p:cNvPr id="12" name="TextBox 11">
            <a:extLst>
              <a:ext uri="{FF2B5EF4-FFF2-40B4-BE49-F238E27FC236}">
                <a16:creationId xmlns:a16="http://schemas.microsoft.com/office/drawing/2014/main" id="{C36495CC-A36B-B804-95AD-D56784C868B4}"/>
              </a:ext>
            </a:extLst>
          </p:cNvPr>
          <p:cNvSpPr txBox="1"/>
          <p:nvPr/>
        </p:nvSpPr>
        <p:spPr>
          <a:xfrm>
            <a:off x="9178724" y="3020992"/>
            <a:ext cx="184731" cy="369332"/>
          </a:xfrm>
          <a:prstGeom prst="rect">
            <a:avLst/>
          </a:prstGeom>
          <a:noFill/>
        </p:spPr>
        <p:txBody>
          <a:bodyPr wrap="none" rtlCol="0">
            <a:spAutoFit/>
          </a:bodyPr>
          <a:lstStyle/>
          <a:p>
            <a:endParaRPr lang="en-US"/>
          </a:p>
        </p:txBody>
      </p:sp>
      <p:sp>
        <p:nvSpPr>
          <p:cNvPr id="16" name="Text Placeholder 2">
            <a:extLst>
              <a:ext uri="{FF2B5EF4-FFF2-40B4-BE49-F238E27FC236}">
                <a16:creationId xmlns:a16="http://schemas.microsoft.com/office/drawing/2014/main" id="{78829D1D-1F57-E89B-8ECD-EFF3D7FA91B2}"/>
              </a:ext>
            </a:extLst>
          </p:cNvPr>
          <p:cNvSpPr>
            <a:spLocks noGrp="1"/>
          </p:cNvSpPr>
          <p:nvPr>
            <p:ph type="body" sz="half" idx="2"/>
          </p:nvPr>
        </p:nvSpPr>
        <p:spPr>
          <a:xfrm>
            <a:off x="342900" y="4404525"/>
            <a:ext cx="8458201" cy="1647134"/>
          </a:xfrm>
          <a:ln w="12700">
            <a:solidFill>
              <a:srgbClr val="EBD99F"/>
            </a:solidFill>
            <a:prstDash val="sysDot"/>
          </a:ln>
        </p:spPr>
        <p:txBody>
          <a:bodyPr>
            <a:normAutofit fontScale="70000" lnSpcReduction="20000"/>
          </a:bodyPr>
          <a:lstStyle/>
          <a:p>
            <a:pPr>
              <a:lnSpc>
                <a:spcPct val="120000"/>
              </a:lnSpc>
            </a:pPr>
            <a:r>
              <a:rPr lang="en-US" sz="1400" b="1"/>
              <a:t>Key highlights from Literature Review:</a:t>
            </a:r>
          </a:p>
          <a:p>
            <a:pPr marL="214630" indent="-214630">
              <a:lnSpc>
                <a:spcPct val="120000"/>
              </a:lnSpc>
              <a:buFont typeface="Arial" panose="020B0604020202020204" pitchFamily="34" charset="0"/>
              <a:buChar char="•"/>
            </a:pPr>
            <a:r>
              <a:rPr lang="en-US" sz="1400"/>
              <a:t>“Gap’s market value has shrunk to about $10 billion, from roughly $40 billion at its 2000 peak and revenue has stalled at about $16 billion — flat from a decade ago, the WSJ Dec 2016</a:t>
            </a:r>
            <a:r>
              <a:rPr lang="en-US" sz="1400">
                <a:sym typeface="+mn-ea"/>
              </a:rPr>
              <a:t>”</a:t>
            </a:r>
            <a:r>
              <a:rPr lang="en-US" sz="1400"/>
              <a:t>. </a:t>
            </a:r>
            <a:r>
              <a:rPr lang="en-US" sz="1400">
                <a:hlinkClick r:id="rId7" action="ppaction://hlinkfile">
                  <a:extLst>
                    <a:ext uri="{DAF060AB-1E55-43B9-8AAB-6FB025537F2F}">
                      <wpsdc:hlinkClr xmlns:wpsdc="http://www.wps.cn/officeDocument/2017/drawingmlCustomData" xmlns:lc="http://schemas.openxmlformats.org/drawingml/2006/lockedCanvas" xmlns="" val="0A0AD8"/>
                      <wpsdc:folHlinkClr xmlns:wpsdc="http://www.wps.cn/officeDocument/2017/drawingmlCustomData" xmlns:lc="http://schemas.openxmlformats.org/drawingml/2006/lockedCanvas" xmlns="" val="FEFFFF"/>
                      <wpsdc:hlinkUnderline xmlns:wpsdc="http://www.wps.cn/officeDocument/2017/drawingmlCustomData" xmlns:lc="http://schemas.openxmlformats.org/drawingml/2006/lockedCanvas" xmlns="" val="1"/>
                    </a:ext>
                  </a:extLst>
                </a:hlinkClick>
              </a:rPr>
              <a:t>As Gap Struggles, Its Analytical CEO Prizes Data Over Design - WSJ</a:t>
            </a:r>
            <a:endParaRPr lang="en-US" sz="1400"/>
          </a:p>
          <a:p>
            <a:pPr marL="214630" indent="-214630">
              <a:lnSpc>
                <a:spcPct val="120000"/>
              </a:lnSpc>
              <a:buFont typeface="Arial" panose="020B0604020202020204" pitchFamily="34" charset="0"/>
              <a:buChar char="•"/>
            </a:pPr>
            <a:r>
              <a:rPr lang="en-US" sz="1400"/>
              <a:t>“Orders at Gap require corporate approvals, while Zara permits an employee or agent to authorize new stock on the spot, according to a supplier who makes garments for both companies.” </a:t>
            </a:r>
            <a:r>
              <a:rPr lang="en-US" sz="1400">
                <a:hlinkClick r:id="rId8" action="ppaction://hlinkfile">
                  <a:extLst>
                    <a:ext uri="{DAF060AB-1E55-43B9-8AAB-6FB025537F2F}">
                      <wpsdc:hlinkClr xmlns:wpsdc="http://www.wps.cn/officeDocument/2017/drawingmlCustomData" xmlns:lc="http://schemas.openxmlformats.org/drawingml/2006/lockedCanvas" xmlns="" val="0A0AD8"/>
                      <wpsdc:folHlinkClr xmlns:wpsdc="http://www.wps.cn/officeDocument/2017/drawingmlCustomData" xmlns:lc="http://schemas.openxmlformats.org/drawingml/2006/lockedCanvas" xmlns="" val="FEFFFF"/>
                      <wpsdc:hlinkUnderline xmlns:wpsdc="http://www.wps.cn/officeDocument/2017/drawingmlCustomData" xmlns:lc="http://schemas.openxmlformats.org/drawingml/2006/lockedCanvas" xmlns="" val="1"/>
                    </a:ext>
                  </a:extLst>
                </a:hlinkClick>
              </a:rPr>
              <a:t>Gap learns a few things from Zara — me too | by Mark Kolier | Medium</a:t>
            </a:r>
            <a:endParaRPr lang="en-US" sz="1400"/>
          </a:p>
          <a:p>
            <a:pPr marL="214630" indent="-214630">
              <a:lnSpc>
                <a:spcPct val="120000"/>
              </a:lnSpc>
              <a:buFont typeface="Arial" panose="020B0604020202020204" pitchFamily="34" charset="0"/>
              <a:buChar char="•"/>
            </a:pPr>
            <a:r>
              <a:rPr lang="en-US" sz="1400">
                <a:sym typeface="+mn-ea"/>
              </a:rPr>
              <a:t>“</a:t>
            </a:r>
            <a:r>
              <a:rPr lang="en-US" sz="1400"/>
              <a:t>The loosely organized, data-driven approach has benefited some of Gap’s biggest rivals, including Zara, which has crushed Gap with the help of cheap fashion retailers including H&amp;M and Uniqlo, and its understandable why Peck would want to adopt </a:t>
            </a:r>
            <a:r>
              <a:rPr lang="en-US" sz="1400" err="1"/>
              <a:t>it.</a:t>
            </a:r>
            <a:r>
              <a:rPr lang="en-US" sz="1400" err="1">
                <a:sym typeface="+mn-ea"/>
              </a:rPr>
              <a:t>”</a:t>
            </a:r>
            <a:r>
              <a:rPr lang="en-US" sz="1400" err="1">
                <a:sym typeface="+mn-ea"/>
                <a:hlinkClick r:id="rId9" action="ppaction://hlinkfile">
                  <a:extLst>
                    <a:ext uri="{DAF060AB-1E55-43B9-8AAB-6FB025537F2F}">
                      <wpsdc:hlinkClr xmlns:wpsdc="http://www.wps.cn/officeDocument/2017/drawingmlCustomData" xmlns:lc="http://schemas.openxmlformats.org/drawingml/2006/lockedCanvas" xmlns="" val="0A0AD8"/>
                      <wpsdc:folHlinkClr xmlns:wpsdc="http://www.wps.cn/officeDocument/2017/drawingmlCustomData" xmlns:lc="http://schemas.openxmlformats.org/drawingml/2006/lockedCanvas" xmlns="" val="FEFFFF"/>
                      <wpsdc:hlinkUnderline xmlns:wpsdc="http://www.wps.cn/officeDocument/2017/drawingmlCustomData" xmlns:lc="http://schemas.openxmlformats.org/drawingml/2006/lockedCanvas" xmlns="" val="1"/>
                    </a:ext>
                  </a:extLst>
                </a:hlinkClick>
              </a:rPr>
              <a:t>Gap's</a:t>
            </a:r>
            <a:r>
              <a:rPr lang="en-US" sz="1400">
                <a:sym typeface="+mn-ea"/>
                <a:hlinkClick r:id="rId9" action="ppaction://hlinkfile">
                  <a:extLst>
                    <a:ext uri="{DAF060AB-1E55-43B9-8AAB-6FB025537F2F}">
                      <wpsdc:hlinkClr xmlns:wpsdc="http://www.wps.cn/officeDocument/2017/drawingmlCustomData" xmlns:lc="http://schemas.openxmlformats.org/drawingml/2006/lockedCanvas" xmlns="" val="0A0AD8"/>
                      <wpsdc:folHlinkClr xmlns:wpsdc="http://www.wps.cn/officeDocument/2017/drawingmlCustomData" xmlns:lc="http://schemas.openxmlformats.org/drawingml/2006/lockedCanvas" xmlns="" val="FEFFFF"/>
                      <wpsdc:hlinkUnderline xmlns:wpsdc="http://www.wps.cn/officeDocument/2017/drawingmlCustomData" xmlns:lc="http://schemas.openxmlformats.org/drawingml/2006/lockedCanvas" xmlns="" val="1"/>
                    </a:ext>
                  </a:extLst>
                </a:hlinkClick>
              </a:rPr>
              <a:t> CEO, Art Peck, missed the brand's biggest problem when he called creative directors "false messiahs" (qz.com)</a:t>
            </a:r>
            <a:endParaRPr lang="en-US" sz="1400" b="1">
              <a:sym typeface="+mn-ea"/>
              <a:hlinkClick r:id="rId9" action="ppaction://hlinkfile">
                <a:extLst>
                  <a:ext uri="{DAF060AB-1E55-43B9-8AAB-6FB025537F2F}">
                    <wpsdc:hlinkClr xmlns:wpsdc="http://www.wps.cn/officeDocument/2017/drawingmlCustomData" xmlns:lc="http://schemas.openxmlformats.org/drawingml/2006/lockedCanvas" xmlns="" val="0A0AD8"/>
                    <wpsdc:folHlinkClr xmlns:wpsdc="http://www.wps.cn/officeDocument/2017/drawingmlCustomData" xmlns:lc="http://schemas.openxmlformats.org/drawingml/2006/lockedCanvas" xmlns="" val="FEFFFF"/>
                    <wpsdc:hlinkUnderline xmlns:wpsdc="http://www.wps.cn/officeDocument/2017/drawingmlCustomData" xmlns:lc="http://schemas.openxmlformats.org/drawingml/2006/lockedCanvas" xmlns="" val="1"/>
                  </a:ext>
                </a:extLst>
              </a:hlinkClick>
            </a:endParaRPr>
          </a:p>
        </p:txBody>
      </p:sp>
    </p:spTree>
    <p:extLst>
      <p:ext uri="{BB962C8B-B14F-4D97-AF65-F5344CB8AC3E}">
        <p14:creationId xmlns:p14="http://schemas.microsoft.com/office/powerpoint/2010/main" val="114012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E72CBA-026F-7E96-546F-23B8813A83DA}"/>
              </a:ext>
            </a:extLst>
          </p:cNvPr>
          <p:cNvSpPr>
            <a:spLocks noGrp="1"/>
          </p:cNvSpPr>
          <p:nvPr>
            <p:ph type="title"/>
          </p:nvPr>
        </p:nvSpPr>
        <p:spPr>
          <a:xfrm>
            <a:off x="569079" y="2790372"/>
            <a:ext cx="5986234" cy="719757"/>
          </a:xfrm>
        </p:spPr>
        <p:txBody>
          <a:bodyPr/>
          <a:lstStyle/>
          <a:p>
            <a:r>
              <a:rPr lang="en-US"/>
              <a:t>Qualitative Analysis</a:t>
            </a:r>
          </a:p>
        </p:txBody>
      </p:sp>
    </p:spTree>
    <p:extLst>
      <p:ext uri="{BB962C8B-B14F-4D97-AF65-F5344CB8AC3E}">
        <p14:creationId xmlns:p14="http://schemas.microsoft.com/office/powerpoint/2010/main" val="28521540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2854BFC-3538-5402-4C69-B8B8E1E3E55F}"/>
              </a:ext>
            </a:extLst>
          </p:cNvPr>
          <p:cNvSpPr>
            <a:spLocks noGrp="1"/>
          </p:cNvSpPr>
          <p:nvPr>
            <p:ph type="title"/>
          </p:nvPr>
        </p:nvSpPr>
        <p:spPr>
          <a:xfrm>
            <a:off x="263141" y="453389"/>
            <a:ext cx="8450036" cy="589032"/>
          </a:xfrm>
        </p:spPr>
        <p:txBody>
          <a:bodyPr anchor="ctr">
            <a:normAutofit/>
          </a:bodyPr>
          <a:lstStyle/>
          <a:p>
            <a:r>
              <a:rPr lang="en-US" sz="3300" i="0">
                <a:latin typeface="Franklin Gothic Medium Cond"/>
              </a:rPr>
              <a:t> Data Driven Creative Process - Our analysis</a:t>
            </a:r>
            <a:endParaRPr lang="en-US" sz="3300" i="0"/>
          </a:p>
        </p:txBody>
      </p:sp>
      <p:sp>
        <p:nvSpPr>
          <p:cNvPr id="3" name="Text Placeholder 2">
            <a:extLst>
              <a:ext uri="{FF2B5EF4-FFF2-40B4-BE49-F238E27FC236}">
                <a16:creationId xmlns:a16="http://schemas.microsoft.com/office/drawing/2014/main" id="{61B98062-1A97-F67F-8617-8BAD7948F34F}"/>
              </a:ext>
            </a:extLst>
          </p:cNvPr>
          <p:cNvSpPr>
            <a:spLocks noGrp="1"/>
          </p:cNvSpPr>
          <p:nvPr>
            <p:ph idx="12"/>
          </p:nvPr>
        </p:nvSpPr>
        <p:spPr>
          <a:xfrm>
            <a:off x="397267" y="2081148"/>
            <a:ext cx="3942485" cy="3202483"/>
          </a:xfrm>
          <a:ln>
            <a:solidFill>
              <a:schemeClr val="accent1">
                <a:lumMod val="75000"/>
              </a:schemeClr>
            </a:solidFill>
            <a:prstDash val="sysDash"/>
          </a:ln>
        </p:spPr>
        <p:txBody>
          <a:bodyPr>
            <a:normAutofit/>
          </a:bodyPr>
          <a:lstStyle/>
          <a:p>
            <a:pPr marL="342900" marR="0" lvl="0" indent="-342900">
              <a:spcAft>
                <a:spcPts val="0"/>
              </a:spcAft>
              <a:buFont typeface="+mj-lt"/>
              <a:buAutoNum type="arabicPeriod"/>
            </a:pPr>
            <a:r>
              <a:rPr lang="en-US" sz="1400"/>
              <a:t>Identifying best keywords that fit into the GAP Inc. category based on GAP’s listing on Amazon</a:t>
            </a:r>
          </a:p>
          <a:p>
            <a:pPr marL="342900" marR="0" lvl="0" indent="-342900">
              <a:spcAft>
                <a:spcPts val="0"/>
              </a:spcAft>
              <a:buFont typeface="+mj-lt"/>
              <a:buAutoNum type="arabicPeriod"/>
            </a:pPr>
            <a:r>
              <a:rPr lang="en-US" sz="1400"/>
              <a:t>Using the identified categories as keywords to collect data from Google trends</a:t>
            </a:r>
          </a:p>
          <a:p>
            <a:pPr marL="342900" marR="0" lvl="0" indent="-342900">
              <a:spcAft>
                <a:spcPts val="0"/>
              </a:spcAft>
              <a:buFont typeface="+mj-lt"/>
              <a:buAutoNum type="arabicPeriod"/>
            </a:pPr>
            <a:r>
              <a:rPr lang="en-US" sz="1400"/>
              <a:t>Analyzing below 4 trending parameters</a:t>
            </a:r>
          </a:p>
          <a:p>
            <a:pPr marL="557213" lvl="2" indent="-214313">
              <a:spcBef>
                <a:spcPts val="750"/>
              </a:spcBef>
              <a:buFont typeface="Wingdings" pitchFamily="2" charset="2"/>
              <a:buChar char="ü"/>
            </a:pPr>
            <a:r>
              <a:rPr lang="en-US" sz="1400"/>
              <a:t>Trending queries</a:t>
            </a:r>
          </a:p>
          <a:p>
            <a:pPr marL="557213" lvl="2" indent="-214313">
              <a:spcBef>
                <a:spcPts val="750"/>
              </a:spcBef>
              <a:buFont typeface="Wingdings" pitchFamily="2" charset="2"/>
              <a:buChar char="ü"/>
            </a:pPr>
            <a:r>
              <a:rPr lang="en-US" sz="1400"/>
              <a:t>Most searched queries</a:t>
            </a:r>
          </a:p>
          <a:p>
            <a:pPr marL="557213" lvl="2" indent="-214313">
              <a:spcBef>
                <a:spcPts val="750"/>
              </a:spcBef>
              <a:buFont typeface="Wingdings" pitchFamily="2" charset="2"/>
              <a:buChar char="ü"/>
            </a:pPr>
            <a:r>
              <a:rPr lang="en-US" sz="1400"/>
              <a:t>Most searched topics</a:t>
            </a:r>
          </a:p>
          <a:p>
            <a:pPr marL="557213" lvl="2" indent="-214313">
              <a:spcBef>
                <a:spcPts val="750"/>
              </a:spcBef>
              <a:buFont typeface="Wingdings" pitchFamily="2" charset="2"/>
              <a:buChar char="ü"/>
            </a:pPr>
            <a:r>
              <a:rPr lang="en-US" sz="1400"/>
              <a:t>Tops state searching for keyword</a:t>
            </a:r>
          </a:p>
          <a:p>
            <a:pPr marL="342900" lvl="2" indent="0">
              <a:spcBef>
                <a:spcPts val="750"/>
              </a:spcBef>
              <a:buNone/>
            </a:pPr>
            <a:endParaRPr lang="en-US" sz="1400"/>
          </a:p>
          <a:p>
            <a:pPr marL="342900" lvl="2" indent="0">
              <a:spcBef>
                <a:spcPts val="750"/>
              </a:spcBef>
              <a:buNone/>
            </a:pPr>
            <a:endParaRPr lang="en-US" sz="1400"/>
          </a:p>
          <a:p>
            <a:endParaRPr lang="en-US" sz="1400"/>
          </a:p>
        </p:txBody>
      </p:sp>
      <p:sp>
        <p:nvSpPr>
          <p:cNvPr id="7" name="Text Placeholder 6">
            <a:extLst>
              <a:ext uri="{FF2B5EF4-FFF2-40B4-BE49-F238E27FC236}">
                <a16:creationId xmlns:a16="http://schemas.microsoft.com/office/drawing/2014/main" id="{0FDD07D8-EAE6-5246-878F-0443EEBA0D91}"/>
              </a:ext>
            </a:extLst>
          </p:cNvPr>
          <p:cNvSpPr>
            <a:spLocks noGrp="1"/>
          </p:cNvSpPr>
          <p:nvPr>
            <p:ph type="body" sz="quarter" idx="11"/>
          </p:nvPr>
        </p:nvSpPr>
        <p:spPr>
          <a:xfrm>
            <a:off x="342900" y="954291"/>
            <a:ext cx="8458200" cy="365760"/>
          </a:xfrm>
        </p:spPr>
        <p:txBody>
          <a:bodyPr>
            <a:normAutofit/>
          </a:bodyPr>
          <a:lstStyle/>
          <a:p>
            <a:r>
              <a:rPr lang="en-US"/>
              <a:t>Google Trends</a:t>
            </a:r>
          </a:p>
        </p:txBody>
      </p:sp>
      <p:sp>
        <p:nvSpPr>
          <p:cNvPr id="8" name="Slide Number Placeholder 7">
            <a:extLst>
              <a:ext uri="{FF2B5EF4-FFF2-40B4-BE49-F238E27FC236}">
                <a16:creationId xmlns:a16="http://schemas.microsoft.com/office/drawing/2014/main" id="{F7197D86-C66D-5C5D-0CE3-B0DF9E673CF5}"/>
              </a:ext>
            </a:extLst>
          </p:cNvPr>
          <p:cNvSpPr>
            <a:spLocks noGrp="1"/>
          </p:cNvSpPr>
          <p:nvPr>
            <p:ph type="sldNum" sz="quarter" idx="19"/>
          </p:nvPr>
        </p:nvSpPr>
        <p:spPr>
          <a:xfrm>
            <a:off x="7914444" y="6397674"/>
            <a:ext cx="914400" cy="320040"/>
          </a:xfrm>
        </p:spPr>
        <p:txBody>
          <a:bodyPr anchor="ctr">
            <a:normAutofit/>
          </a:bodyPr>
          <a:lstStyle/>
          <a:p>
            <a:pPr>
              <a:spcAft>
                <a:spcPts val="600"/>
              </a:spcAft>
            </a:pPr>
            <a:fld id="{6D22F896-40B5-4ADD-8801-0D06FADFA095}" type="slidenum">
              <a:rPr lang="en-US" smtClean="0"/>
              <a:pPr>
                <a:spcAft>
                  <a:spcPts val="600"/>
                </a:spcAft>
              </a:pPr>
              <a:t>6</a:t>
            </a:fld>
            <a:endParaRPr lang="en-US"/>
          </a:p>
        </p:txBody>
      </p:sp>
      <p:graphicFrame>
        <p:nvGraphicFramePr>
          <p:cNvPr id="9" name="Table 8">
            <a:extLst>
              <a:ext uri="{FF2B5EF4-FFF2-40B4-BE49-F238E27FC236}">
                <a16:creationId xmlns:a16="http://schemas.microsoft.com/office/drawing/2014/main" id="{CD650D92-84DA-02DD-0D22-56426FE98532}"/>
              </a:ext>
            </a:extLst>
          </p:cNvPr>
          <p:cNvGraphicFramePr>
            <a:graphicFrameLocks noGrp="1"/>
          </p:cNvGraphicFramePr>
          <p:nvPr>
            <p:extLst>
              <p:ext uri="{D42A27DB-BD31-4B8C-83A1-F6EECF244321}">
                <p14:modId xmlns:p14="http://schemas.microsoft.com/office/powerpoint/2010/main" val="1573628431"/>
              </p:ext>
            </p:extLst>
          </p:nvPr>
        </p:nvGraphicFramePr>
        <p:xfrm>
          <a:off x="4590122" y="2441594"/>
          <a:ext cx="4051111" cy="2620093"/>
        </p:xfrm>
        <a:graphic>
          <a:graphicData uri="http://schemas.openxmlformats.org/drawingml/2006/table">
            <a:tbl>
              <a:tblPr firstRow="1" firstCol="1" bandRow="1">
                <a:solidFill>
                  <a:schemeClr val="bg1">
                    <a:lumMod val="95000"/>
                  </a:schemeClr>
                </a:solidFill>
                <a:tableStyleId>{5C22544A-7EE6-4342-B048-85BDC9FD1C3A}</a:tableStyleId>
              </a:tblPr>
              <a:tblGrid>
                <a:gridCol w="663540">
                  <a:extLst>
                    <a:ext uri="{9D8B030D-6E8A-4147-A177-3AD203B41FA5}">
                      <a16:colId xmlns:a16="http://schemas.microsoft.com/office/drawing/2014/main" val="571521027"/>
                    </a:ext>
                  </a:extLst>
                </a:gridCol>
                <a:gridCol w="840111">
                  <a:extLst>
                    <a:ext uri="{9D8B030D-6E8A-4147-A177-3AD203B41FA5}">
                      <a16:colId xmlns:a16="http://schemas.microsoft.com/office/drawing/2014/main" val="3096472672"/>
                    </a:ext>
                  </a:extLst>
                </a:gridCol>
                <a:gridCol w="923835">
                  <a:extLst>
                    <a:ext uri="{9D8B030D-6E8A-4147-A177-3AD203B41FA5}">
                      <a16:colId xmlns:a16="http://schemas.microsoft.com/office/drawing/2014/main" val="1620062384"/>
                    </a:ext>
                  </a:extLst>
                </a:gridCol>
                <a:gridCol w="923835">
                  <a:extLst>
                    <a:ext uri="{9D8B030D-6E8A-4147-A177-3AD203B41FA5}">
                      <a16:colId xmlns:a16="http://schemas.microsoft.com/office/drawing/2014/main" val="1421038411"/>
                    </a:ext>
                  </a:extLst>
                </a:gridCol>
                <a:gridCol w="699790">
                  <a:extLst>
                    <a:ext uri="{9D8B030D-6E8A-4147-A177-3AD203B41FA5}">
                      <a16:colId xmlns:a16="http://schemas.microsoft.com/office/drawing/2014/main" val="3501541853"/>
                    </a:ext>
                  </a:extLst>
                </a:gridCol>
              </a:tblGrid>
              <a:tr h="379743">
                <a:tc>
                  <a:txBody>
                    <a:bodyPr/>
                    <a:lstStyle/>
                    <a:p>
                      <a:pPr marL="0" marR="0">
                        <a:spcBef>
                          <a:spcPts val="0"/>
                        </a:spcBef>
                        <a:spcAft>
                          <a:spcPts val="0"/>
                        </a:spcAft>
                      </a:pPr>
                      <a:r>
                        <a:rPr lang="en-US" sz="800" b="1" kern="100" cap="none" spc="0">
                          <a:solidFill>
                            <a:schemeClr val="bg1"/>
                          </a:solidFill>
                          <a:effectLst/>
                        </a:rPr>
                        <a:t>Category</a:t>
                      </a:r>
                      <a:endParaRPr lang="en-US" sz="800" b="1" kern="100" cap="none" spc="0">
                        <a:solidFill>
                          <a:schemeClr val="bg1"/>
                        </a:solidFill>
                        <a:effectLst/>
                        <a:latin typeface="Calibri" panose="020F0502020204030204" pitchFamily="34" charset="0"/>
                        <a:ea typeface="DengXian" panose="02010600030101010101" pitchFamily="2" charset="-122"/>
                        <a:cs typeface="Arial" panose="020B0604020202020204" pitchFamily="34" charset="0"/>
                      </a:endParaRPr>
                    </a:p>
                  </a:txBody>
                  <a:tcPr marL="27161" marR="27161" marT="42208" marB="0" anchor="ctr">
                    <a:lnL w="12700" cmpd="sng">
                      <a:noFill/>
                    </a:lnL>
                    <a:lnR w="12700" cmpd="sng">
                      <a:noFill/>
                    </a:lnR>
                    <a:lnT w="19050" cap="flat" cmpd="sng" algn="ctr">
                      <a:noFill/>
                      <a:prstDash val="solid"/>
                    </a:lnT>
                    <a:lnB w="38100" cmpd="sng">
                      <a:noFill/>
                    </a:lnB>
                    <a:solidFill>
                      <a:schemeClr val="accent2"/>
                    </a:solidFill>
                  </a:tcPr>
                </a:tc>
                <a:tc>
                  <a:txBody>
                    <a:bodyPr/>
                    <a:lstStyle/>
                    <a:p>
                      <a:pPr marL="0" marR="0">
                        <a:spcBef>
                          <a:spcPts val="0"/>
                        </a:spcBef>
                        <a:spcAft>
                          <a:spcPts val="0"/>
                        </a:spcAft>
                      </a:pPr>
                      <a:r>
                        <a:rPr lang="en-US" sz="800" b="1" kern="100" cap="none" spc="0">
                          <a:solidFill>
                            <a:schemeClr val="bg1"/>
                          </a:solidFill>
                          <a:effectLst/>
                        </a:rPr>
                        <a:t>Top Query trending</a:t>
                      </a:r>
                      <a:endParaRPr lang="en-US" sz="800" b="1" kern="100" cap="none" spc="0">
                        <a:solidFill>
                          <a:schemeClr val="bg1"/>
                        </a:solidFill>
                        <a:effectLst/>
                        <a:latin typeface="Calibri" panose="020F0502020204030204" pitchFamily="34" charset="0"/>
                        <a:ea typeface="DengXian" panose="02010600030101010101" pitchFamily="2" charset="-122"/>
                        <a:cs typeface="Arial" panose="020B0604020202020204" pitchFamily="34" charset="0"/>
                      </a:endParaRPr>
                    </a:p>
                  </a:txBody>
                  <a:tcPr marL="27161" marR="27161" marT="42208" marB="0" anchor="ctr">
                    <a:lnL w="12700" cmpd="sng">
                      <a:noFill/>
                    </a:lnL>
                    <a:lnR w="12700" cmpd="sng">
                      <a:noFill/>
                    </a:lnR>
                    <a:lnT w="19050" cap="flat" cmpd="sng" algn="ctr">
                      <a:noFill/>
                      <a:prstDash val="solid"/>
                    </a:lnT>
                    <a:lnB w="38100" cmpd="sng">
                      <a:noFill/>
                    </a:lnB>
                    <a:solidFill>
                      <a:schemeClr val="accent2"/>
                    </a:solidFill>
                  </a:tcPr>
                </a:tc>
                <a:tc>
                  <a:txBody>
                    <a:bodyPr/>
                    <a:lstStyle/>
                    <a:p>
                      <a:pPr marL="0" marR="0">
                        <a:spcBef>
                          <a:spcPts val="0"/>
                        </a:spcBef>
                        <a:spcAft>
                          <a:spcPts val="0"/>
                        </a:spcAft>
                      </a:pPr>
                      <a:r>
                        <a:rPr lang="en-US" sz="800" b="1" kern="100" cap="none" spc="0">
                          <a:solidFill>
                            <a:schemeClr val="bg1"/>
                          </a:solidFill>
                          <a:effectLst/>
                        </a:rPr>
                        <a:t>Top searched queries</a:t>
                      </a:r>
                      <a:endParaRPr lang="en-US" sz="800" b="1" kern="100" cap="none" spc="0">
                        <a:solidFill>
                          <a:schemeClr val="bg1"/>
                        </a:solidFill>
                        <a:effectLst/>
                        <a:latin typeface="Calibri" panose="020F0502020204030204" pitchFamily="34" charset="0"/>
                        <a:ea typeface="DengXian" panose="02010600030101010101" pitchFamily="2" charset="-122"/>
                        <a:cs typeface="Arial" panose="020B0604020202020204" pitchFamily="34" charset="0"/>
                      </a:endParaRPr>
                    </a:p>
                  </a:txBody>
                  <a:tcPr marL="27161" marR="27161" marT="42208" marB="0" anchor="ctr">
                    <a:lnL w="12700" cmpd="sng">
                      <a:noFill/>
                    </a:lnL>
                    <a:lnR w="12700" cmpd="sng">
                      <a:noFill/>
                    </a:lnR>
                    <a:lnT w="19050" cap="flat" cmpd="sng" algn="ctr">
                      <a:noFill/>
                      <a:prstDash val="solid"/>
                    </a:lnT>
                    <a:lnB w="38100" cmpd="sng">
                      <a:noFill/>
                    </a:lnB>
                    <a:solidFill>
                      <a:schemeClr val="accent2"/>
                    </a:solidFill>
                  </a:tcPr>
                </a:tc>
                <a:tc>
                  <a:txBody>
                    <a:bodyPr/>
                    <a:lstStyle/>
                    <a:p>
                      <a:pPr marL="0" marR="0">
                        <a:spcBef>
                          <a:spcPts val="0"/>
                        </a:spcBef>
                        <a:spcAft>
                          <a:spcPts val="0"/>
                        </a:spcAft>
                      </a:pPr>
                      <a:r>
                        <a:rPr lang="en-US" sz="800" b="1" kern="100" cap="none" spc="0">
                          <a:solidFill>
                            <a:schemeClr val="bg1"/>
                          </a:solidFill>
                          <a:effectLst/>
                        </a:rPr>
                        <a:t>Top searched topics</a:t>
                      </a:r>
                      <a:endParaRPr lang="en-US" sz="800" b="1" kern="100" cap="none" spc="0">
                        <a:solidFill>
                          <a:schemeClr val="bg1"/>
                        </a:solidFill>
                        <a:effectLst/>
                        <a:latin typeface="Calibri" panose="020F0502020204030204" pitchFamily="34" charset="0"/>
                        <a:ea typeface="DengXian" panose="02010600030101010101" pitchFamily="2" charset="-122"/>
                        <a:cs typeface="Arial" panose="020B0604020202020204" pitchFamily="34" charset="0"/>
                      </a:endParaRPr>
                    </a:p>
                  </a:txBody>
                  <a:tcPr marL="27161" marR="27161" marT="42208" marB="0" anchor="ctr">
                    <a:lnL w="12700" cmpd="sng">
                      <a:noFill/>
                    </a:lnL>
                    <a:lnR w="12700" cmpd="sng">
                      <a:noFill/>
                    </a:lnR>
                    <a:lnT w="19050" cap="flat" cmpd="sng" algn="ctr">
                      <a:noFill/>
                      <a:prstDash val="solid"/>
                    </a:lnT>
                    <a:lnB w="38100" cmpd="sng">
                      <a:noFill/>
                    </a:lnB>
                    <a:solidFill>
                      <a:schemeClr val="accent2"/>
                    </a:solidFill>
                  </a:tcPr>
                </a:tc>
                <a:tc>
                  <a:txBody>
                    <a:bodyPr/>
                    <a:lstStyle/>
                    <a:p>
                      <a:pPr marL="0" marR="0">
                        <a:spcBef>
                          <a:spcPts val="0"/>
                        </a:spcBef>
                        <a:spcAft>
                          <a:spcPts val="0"/>
                        </a:spcAft>
                      </a:pPr>
                      <a:r>
                        <a:rPr lang="en-US" sz="800" b="1" kern="100" cap="none" spc="0">
                          <a:solidFill>
                            <a:schemeClr val="bg1"/>
                          </a:solidFill>
                          <a:effectLst/>
                        </a:rPr>
                        <a:t>Top state searching</a:t>
                      </a:r>
                      <a:endParaRPr lang="en-US" sz="800" b="1" kern="100" cap="none" spc="0">
                        <a:solidFill>
                          <a:schemeClr val="bg1"/>
                        </a:solidFill>
                        <a:effectLst/>
                        <a:latin typeface="Calibri" panose="020F0502020204030204" pitchFamily="34" charset="0"/>
                        <a:ea typeface="DengXian" panose="02010600030101010101" pitchFamily="2" charset="-122"/>
                        <a:cs typeface="Arial" panose="020B0604020202020204" pitchFamily="34" charset="0"/>
                      </a:endParaRPr>
                    </a:p>
                  </a:txBody>
                  <a:tcPr marL="27161" marR="27161" marT="42208" marB="0" anchor="ctr">
                    <a:lnL w="12700" cmpd="sng">
                      <a:noFill/>
                    </a:lnL>
                    <a:lnR w="12700" cmpd="sng">
                      <a:noFill/>
                    </a:lnR>
                    <a:lnT w="19050" cap="flat" cmpd="sng" algn="ctr">
                      <a:noFill/>
                      <a:prstDash val="solid"/>
                    </a:lnT>
                    <a:lnB w="38100" cmpd="sng">
                      <a:noFill/>
                    </a:lnB>
                    <a:solidFill>
                      <a:schemeClr val="accent2"/>
                    </a:solidFill>
                  </a:tcPr>
                </a:tc>
                <a:extLst>
                  <a:ext uri="{0D108BD9-81ED-4DB2-BD59-A6C34878D82A}">
                    <a16:rowId xmlns:a16="http://schemas.microsoft.com/office/drawing/2014/main" val="3018067758"/>
                  </a:ext>
                </a:extLst>
              </a:tr>
              <a:tr h="179547">
                <a:tc>
                  <a:txBody>
                    <a:bodyPr/>
                    <a:lstStyle/>
                    <a:p>
                      <a:pPr marL="0" marR="0">
                        <a:spcBef>
                          <a:spcPts val="0"/>
                        </a:spcBef>
                        <a:spcAft>
                          <a:spcPts val="0"/>
                        </a:spcAft>
                      </a:pPr>
                      <a:r>
                        <a:rPr lang="en-US" sz="700" b="1" kern="100" cap="none" spc="0">
                          <a:solidFill>
                            <a:schemeClr val="tx1"/>
                          </a:solidFill>
                          <a:effectLst/>
                        </a:rPr>
                        <a:t>Shirts</a:t>
                      </a:r>
                      <a:endParaRPr lang="en-US" sz="700" b="1" kern="100" cap="none" spc="0">
                        <a:solidFill>
                          <a:schemeClr val="tx1"/>
                        </a:solidFill>
                        <a:effectLst/>
                        <a:latin typeface="Calibri" panose="020F0502020204030204" pitchFamily="34" charset="0"/>
                        <a:ea typeface="DengXian" panose="02010600030101010101" pitchFamily="2" charset="-122"/>
                        <a:cs typeface="Arial" panose="020B0604020202020204" pitchFamily="34" charset="0"/>
                      </a:endParaRPr>
                    </a:p>
                  </a:txBody>
                  <a:tcPr marL="27161" marR="27161" marT="42208" marB="0">
                    <a:lnL w="12700" cmpd="sng">
                      <a:noFill/>
                      <a:prstDash val="solid"/>
                    </a:lnL>
                    <a:lnR w="12700" cmpd="sng">
                      <a:noFill/>
                      <a:prstDash val="solid"/>
                    </a:lnR>
                    <a:lnT w="38100" cmpd="sng">
                      <a:noFill/>
                    </a:lnT>
                    <a:lnB w="9525" cap="flat" cmpd="sng" algn="ctr">
                      <a:solidFill>
                        <a:schemeClr val="tx1">
                          <a:lumMod val="50000"/>
                          <a:lumOff val="50000"/>
                        </a:schemeClr>
                      </a:solidFill>
                      <a:prstDash val="solid"/>
                    </a:lnB>
                    <a:solidFill>
                      <a:schemeClr val="bg1">
                        <a:lumMod val="95000"/>
                      </a:schemeClr>
                    </a:solidFill>
                  </a:tcPr>
                </a:tc>
                <a:tc>
                  <a:txBody>
                    <a:bodyPr/>
                    <a:lstStyle/>
                    <a:p>
                      <a:pPr marL="0" marR="0">
                        <a:spcBef>
                          <a:spcPts val="0"/>
                        </a:spcBef>
                        <a:spcAft>
                          <a:spcPts val="0"/>
                        </a:spcAft>
                      </a:pPr>
                      <a:r>
                        <a:rPr lang="en-US" sz="700" kern="100" cap="none" spc="0">
                          <a:solidFill>
                            <a:schemeClr val="tx1"/>
                          </a:solidFill>
                          <a:effectLst/>
                        </a:rPr>
                        <a:t>Obvious shirts</a:t>
                      </a:r>
                      <a:endParaRPr lang="en-US" sz="700" kern="100" cap="none" spc="0">
                        <a:solidFill>
                          <a:schemeClr val="tx1"/>
                        </a:solidFill>
                        <a:effectLst/>
                        <a:latin typeface="Calibri" panose="020F0502020204030204" pitchFamily="34" charset="0"/>
                        <a:ea typeface="DengXian" panose="02010600030101010101" pitchFamily="2" charset="-122"/>
                        <a:cs typeface="Arial" panose="020B0604020202020204" pitchFamily="34" charset="0"/>
                      </a:endParaRPr>
                    </a:p>
                  </a:txBody>
                  <a:tcPr marL="27161" marR="27161" marT="42208" marB="0">
                    <a:lnL w="12700" cmpd="sng">
                      <a:noFill/>
                      <a:prstDash val="solid"/>
                    </a:lnL>
                    <a:lnR w="12700" cmpd="sng">
                      <a:noFill/>
                      <a:prstDash val="solid"/>
                    </a:lnR>
                    <a:lnT w="38100" cmpd="sng">
                      <a:noFill/>
                    </a:lnT>
                    <a:lnB w="9525" cap="flat" cmpd="sng" algn="ctr">
                      <a:solidFill>
                        <a:schemeClr val="tx1">
                          <a:lumMod val="50000"/>
                          <a:lumOff val="50000"/>
                        </a:schemeClr>
                      </a:solidFill>
                      <a:prstDash val="solid"/>
                    </a:lnB>
                    <a:solidFill>
                      <a:schemeClr val="bg1">
                        <a:lumMod val="95000"/>
                      </a:schemeClr>
                    </a:solidFill>
                  </a:tcPr>
                </a:tc>
                <a:tc>
                  <a:txBody>
                    <a:bodyPr/>
                    <a:lstStyle/>
                    <a:p>
                      <a:pPr marL="0" marR="0">
                        <a:spcBef>
                          <a:spcPts val="0"/>
                        </a:spcBef>
                        <a:spcAft>
                          <a:spcPts val="0"/>
                        </a:spcAft>
                      </a:pPr>
                      <a:r>
                        <a:rPr lang="en-US" sz="700" kern="100" cap="none" spc="0">
                          <a:solidFill>
                            <a:schemeClr val="tx1"/>
                          </a:solidFill>
                          <a:effectLst/>
                        </a:rPr>
                        <a:t>Mens shirts</a:t>
                      </a:r>
                      <a:endParaRPr lang="en-US" sz="700" kern="100" cap="none" spc="0">
                        <a:solidFill>
                          <a:schemeClr val="tx1"/>
                        </a:solidFill>
                        <a:effectLst/>
                        <a:latin typeface="Calibri" panose="020F0502020204030204" pitchFamily="34" charset="0"/>
                        <a:ea typeface="DengXian" panose="02010600030101010101" pitchFamily="2" charset="-122"/>
                        <a:cs typeface="Arial" panose="020B0604020202020204" pitchFamily="34" charset="0"/>
                      </a:endParaRPr>
                    </a:p>
                  </a:txBody>
                  <a:tcPr marL="27161" marR="27161" marT="42208" marB="0">
                    <a:lnL w="12700" cmpd="sng">
                      <a:noFill/>
                      <a:prstDash val="solid"/>
                    </a:lnL>
                    <a:lnR w="12700" cmpd="sng">
                      <a:noFill/>
                      <a:prstDash val="solid"/>
                    </a:lnR>
                    <a:lnT w="38100" cmpd="sng">
                      <a:noFill/>
                    </a:lnT>
                    <a:lnB w="9525" cap="flat" cmpd="sng" algn="ctr">
                      <a:solidFill>
                        <a:schemeClr val="tx1">
                          <a:lumMod val="50000"/>
                          <a:lumOff val="50000"/>
                        </a:schemeClr>
                      </a:solidFill>
                      <a:prstDash val="solid"/>
                    </a:lnB>
                    <a:solidFill>
                      <a:schemeClr val="bg1">
                        <a:lumMod val="95000"/>
                      </a:schemeClr>
                    </a:solidFill>
                  </a:tcPr>
                </a:tc>
                <a:tc>
                  <a:txBody>
                    <a:bodyPr/>
                    <a:lstStyle/>
                    <a:p>
                      <a:pPr marL="0" marR="0">
                        <a:spcBef>
                          <a:spcPts val="0"/>
                        </a:spcBef>
                        <a:spcAft>
                          <a:spcPts val="0"/>
                        </a:spcAft>
                      </a:pPr>
                      <a:r>
                        <a:rPr lang="en-US" sz="700" kern="100" cap="none" spc="0">
                          <a:solidFill>
                            <a:schemeClr val="tx1"/>
                          </a:solidFill>
                          <a:effectLst/>
                        </a:rPr>
                        <a:t>Sleeve</a:t>
                      </a:r>
                      <a:endParaRPr lang="en-US" sz="700" kern="100" cap="none" spc="0">
                        <a:solidFill>
                          <a:schemeClr val="tx1"/>
                        </a:solidFill>
                        <a:effectLst/>
                        <a:latin typeface="Calibri" panose="020F0502020204030204" pitchFamily="34" charset="0"/>
                        <a:ea typeface="DengXian" panose="02010600030101010101" pitchFamily="2" charset="-122"/>
                        <a:cs typeface="Arial" panose="020B0604020202020204" pitchFamily="34" charset="0"/>
                      </a:endParaRPr>
                    </a:p>
                  </a:txBody>
                  <a:tcPr marL="27161" marR="27161" marT="42208" marB="0">
                    <a:lnL w="12700" cmpd="sng">
                      <a:noFill/>
                      <a:prstDash val="solid"/>
                    </a:lnL>
                    <a:lnR w="12700" cmpd="sng">
                      <a:noFill/>
                      <a:prstDash val="solid"/>
                    </a:lnR>
                    <a:lnT w="38100" cmpd="sng">
                      <a:noFill/>
                    </a:lnT>
                    <a:lnB w="9525" cap="flat" cmpd="sng" algn="ctr">
                      <a:solidFill>
                        <a:schemeClr val="tx1">
                          <a:lumMod val="50000"/>
                          <a:lumOff val="50000"/>
                        </a:schemeClr>
                      </a:solidFill>
                      <a:prstDash val="solid"/>
                    </a:lnB>
                    <a:solidFill>
                      <a:schemeClr val="bg1">
                        <a:lumMod val="95000"/>
                      </a:schemeClr>
                    </a:solidFill>
                  </a:tcPr>
                </a:tc>
                <a:tc>
                  <a:txBody>
                    <a:bodyPr/>
                    <a:lstStyle/>
                    <a:p>
                      <a:pPr marL="0" marR="0">
                        <a:spcBef>
                          <a:spcPts val="0"/>
                        </a:spcBef>
                        <a:spcAft>
                          <a:spcPts val="0"/>
                        </a:spcAft>
                      </a:pPr>
                      <a:r>
                        <a:rPr lang="en-US" sz="700" kern="100" cap="none" spc="0">
                          <a:solidFill>
                            <a:schemeClr val="tx1"/>
                          </a:solidFill>
                          <a:effectLst/>
                        </a:rPr>
                        <a:t>Mississippi</a:t>
                      </a:r>
                      <a:endParaRPr lang="en-US" sz="700" kern="100" cap="none" spc="0">
                        <a:solidFill>
                          <a:schemeClr val="tx1"/>
                        </a:solidFill>
                        <a:effectLst/>
                        <a:latin typeface="Calibri" panose="020F0502020204030204" pitchFamily="34" charset="0"/>
                        <a:ea typeface="DengXian" panose="02010600030101010101" pitchFamily="2" charset="-122"/>
                        <a:cs typeface="Arial" panose="020B0604020202020204" pitchFamily="34" charset="0"/>
                      </a:endParaRPr>
                    </a:p>
                  </a:txBody>
                  <a:tcPr marL="27161" marR="27161" marT="42208" marB="0">
                    <a:lnL w="12700" cmpd="sng">
                      <a:noFill/>
                      <a:prstDash val="solid"/>
                    </a:lnL>
                    <a:lnR w="12700" cmpd="sng">
                      <a:noFill/>
                      <a:prstDash val="solid"/>
                    </a:lnR>
                    <a:lnT w="38100" cmpd="sng">
                      <a:noFill/>
                    </a:lnT>
                    <a:lnB w="9525" cap="flat" cmpd="sng" algn="ctr">
                      <a:solidFill>
                        <a:schemeClr val="tx1">
                          <a:lumMod val="50000"/>
                          <a:lumOff val="50000"/>
                        </a:schemeClr>
                      </a:solidFill>
                      <a:prstDash val="solid"/>
                    </a:lnB>
                    <a:solidFill>
                      <a:schemeClr val="bg1">
                        <a:lumMod val="95000"/>
                      </a:schemeClr>
                    </a:solidFill>
                  </a:tcPr>
                </a:tc>
                <a:extLst>
                  <a:ext uri="{0D108BD9-81ED-4DB2-BD59-A6C34878D82A}">
                    <a16:rowId xmlns:a16="http://schemas.microsoft.com/office/drawing/2014/main" val="1232192849"/>
                  </a:ext>
                </a:extLst>
              </a:tr>
              <a:tr h="179547">
                <a:tc>
                  <a:txBody>
                    <a:bodyPr/>
                    <a:lstStyle/>
                    <a:p>
                      <a:pPr marL="0" marR="0">
                        <a:spcBef>
                          <a:spcPts val="0"/>
                        </a:spcBef>
                        <a:spcAft>
                          <a:spcPts val="0"/>
                        </a:spcAft>
                      </a:pPr>
                      <a:r>
                        <a:rPr lang="en-US" sz="700" b="1" kern="100" cap="none" spc="0">
                          <a:solidFill>
                            <a:schemeClr val="tx1"/>
                          </a:solidFill>
                          <a:effectLst/>
                        </a:rPr>
                        <a:t>Tops</a:t>
                      </a:r>
                      <a:endParaRPr lang="en-US" sz="700" b="1" kern="100" cap="none" spc="0">
                        <a:solidFill>
                          <a:schemeClr val="tx1"/>
                        </a:solidFill>
                        <a:effectLst/>
                        <a:latin typeface="Calibri" panose="020F0502020204030204" pitchFamily="34" charset="0"/>
                        <a:ea typeface="DengXian" panose="02010600030101010101" pitchFamily="2" charset="-122"/>
                        <a:cs typeface="Arial" panose="020B0604020202020204" pitchFamily="34" charset="0"/>
                      </a:endParaRPr>
                    </a:p>
                  </a:txBody>
                  <a:tcPr marL="27161" marR="27161" marT="42208" marB="0">
                    <a:lnL w="12700" cmpd="sng">
                      <a:noFill/>
                      <a:prstDash val="solid"/>
                    </a:lnL>
                    <a:lnR w="12700" cmpd="sng">
                      <a:noFill/>
                      <a:prstDash val="solid"/>
                    </a:lnR>
                    <a:lnT w="9525" cap="flat" cmpd="sng" algn="ctr">
                      <a:solidFill>
                        <a:schemeClr val="tx1">
                          <a:lumMod val="50000"/>
                          <a:lumOff val="50000"/>
                        </a:schemeClr>
                      </a:solidFill>
                      <a:prstDash val="solid"/>
                    </a:lnT>
                    <a:lnB w="9525" cap="flat" cmpd="sng" algn="ctr">
                      <a:solidFill>
                        <a:schemeClr val="tx1">
                          <a:lumMod val="50000"/>
                          <a:lumOff val="50000"/>
                        </a:schemeClr>
                      </a:solidFill>
                      <a:prstDash val="solid"/>
                    </a:lnB>
                    <a:solidFill>
                      <a:schemeClr val="bg1">
                        <a:lumMod val="95000"/>
                      </a:schemeClr>
                    </a:solidFill>
                  </a:tcPr>
                </a:tc>
                <a:tc>
                  <a:txBody>
                    <a:bodyPr/>
                    <a:lstStyle/>
                    <a:p>
                      <a:pPr marL="0" marR="0">
                        <a:spcBef>
                          <a:spcPts val="0"/>
                        </a:spcBef>
                        <a:spcAft>
                          <a:spcPts val="0"/>
                        </a:spcAft>
                      </a:pPr>
                      <a:r>
                        <a:rPr lang="en-US" sz="700" kern="100" cap="none" spc="0">
                          <a:solidFill>
                            <a:schemeClr val="tx1"/>
                          </a:solidFill>
                          <a:effectLst/>
                        </a:rPr>
                        <a:t>hi tops los feliz</a:t>
                      </a:r>
                      <a:endParaRPr lang="en-US" sz="700" kern="100" cap="none" spc="0">
                        <a:solidFill>
                          <a:schemeClr val="tx1"/>
                        </a:solidFill>
                        <a:effectLst/>
                        <a:latin typeface="Calibri" panose="020F0502020204030204" pitchFamily="34" charset="0"/>
                        <a:ea typeface="DengXian" panose="02010600030101010101" pitchFamily="2" charset="-122"/>
                        <a:cs typeface="Arial" panose="020B0604020202020204" pitchFamily="34" charset="0"/>
                      </a:endParaRPr>
                    </a:p>
                  </a:txBody>
                  <a:tcPr marL="27161" marR="27161" marT="42208" marB="0">
                    <a:lnL w="12700" cmpd="sng">
                      <a:noFill/>
                      <a:prstDash val="solid"/>
                    </a:lnL>
                    <a:lnR w="12700" cmpd="sng">
                      <a:noFill/>
                      <a:prstDash val="solid"/>
                    </a:lnR>
                    <a:lnT w="9525" cap="flat" cmpd="sng" algn="ctr">
                      <a:solidFill>
                        <a:schemeClr val="tx1">
                          <a:lumMod val="50000"/>
                          <a:lumOff val="50000"/>
                        </a:schemeClr>
                      </a:solidFill>
                      <a:prstDash val="solid"/>
                    </a:lnT>
                    <a:lnB w="9525" cap="flat" cmpd="sng" algn="ctr">
                      <a:solidFill>
                        <a:schemeClr val="tx1">
                          <a:lumMod val="50000"/>
                          <a:lumOff val="50000"/>
                        </a:schemeClr>
                      </a:solidFill>
                      <a:prstDash val="solid"/>
                    </a:lnB>
                    <a:solidFill>
                      <a:schemeClr val="bg1">
                        <a:lumMod val="95000"/>
                      </a:schemeClr>
                    </a:solidFill>
                  </a:tcPr>
                </a:tc>
                <a:tc>
                  <a:txBody>
                    <a:bodyPr/>
                    <a:lstStyle/>
                    <a:p>
                      <a:pPr marL="0" marR="0">
                        <a:spcBef>
                          <a:spcPts val="0"/>
                        </a:spcBef>
                        <a:spcAft>
                          <a:spcPts val="0"/>
                        </a:spcAft>
                      </a:pPr>
                      <a:r>
                        <a:rPr lang="en-US" sz="700" kern="100" cap="none" spc="0">
                          <a:solidFill>
                            <a:schemeClr val="tx1"/>
                          </a:solidFill>
                          <a:effectLst/>
                        </a:rPr>
                        <a:t>High tops</a:t>
                      </a:r>
                      <a:endParaRPr lang="en-US" sz="700" kern="100" cap="none" spc="0">
                        <a:solidFill>
                          <a:schemeClr val="tx1"/>
                        </a:solidFill>
                        <a:effectLst/>
                        <a:latin typeface="Calibri" panose="020F0502020204030204" pitchFamily="34" charset="0"/>
                        <a:ea typeface="DengXian" panose="02010600030101010101" pitchFamily="2" charset="-122"/>
                        <a:cs typeface="Arial" panose="020B0604020202020204" pitchFamily="34" charset="0"/>
                      </a:endParaRPr>
                    </a:p>
                  </a:txBody>
                  <a:tcPr marL="27161" marR="27161" marT="42208" marB="0">
                    <a:lnL w="12700" cmpd="sng">
                      <a:noFill/>
                      <a:prstDash val="solid"/>
                    </a:lnL>
                    <a:lnR w="12700" cmpd="sng">
                      <a:noFill/>
                      <a:prstDash val="solid"/>
                    </a:lnR>
                    <a:lnT w="9525" cap="flat" cmpd="sng" algn="ctr">
                      <a:solidFill>
                        <a:schemeClr val="tx1">
                          <a:lumMod val="50000"/>
                          <a:lumOff val="50000"/>
                        </a:schemeClr>
                      </a:solidFill>
                      <a:prstDash val="solid"/>
                    </a:lnT>
                    <a:lnB w="9525" cap="flat" cmpd="sng" algn="ctr">
                      <a:solidFill>
                        <a:schemeClr val="tx1">
                          <a:lumMod val="50000"/>
                          <a:lumOff val="50000"/>
                        </a:schemeClr>
                      </a:solidFill>
                      <a:prstDash val="solid"/>
                    </a:lnB>
                    <a:solidFill>
                      <a:schemeClr val="bg1">
                        <a:lumMod val="95000"/>
                      </a:schemeClr>
                    </a:solidFill>
                  </a:tcPr>
                </a:tc>
                <a:tc>
                  <a:txBody>
                    <a:bodyPr/>
                    <a:lstStyle/>
                    <a:p>
                      <a:pPr marL="0" marR="0">
                        <a:spcBef>
                          <a:spcPts val="0"/>
                        </a:spcBef>
                        <a:spcAft>
                          <a:spcPts val="0"/>
                        </a:spcAft>
                      </a:pPr>
                      <a:r>
                        <a:rPr lang="en-US" sz="700" kern="100" cap="none" spc="0">
                          <a:solidFill>
                            <a:schemeClr val="tx1"/>
                          </a:solidFill>
                          <a:effectLst/>
                        </a:rPr>
                        <a:t>Zipper</a:t>
                      </a:r>
                      <a:endParaRPr lang="en-US" sz="700" kern="100" cap="none" spc="0">
                        <a:solidFill>
                          <a:schemeClr val="tx1"/>
                        </a:solidFill>
                        <a:effectLst/>
                        <a:latin typeface="Calibri" panose="020F0502020204030204" pitchFamily="34" charset="0"/>
                        <a:ea typeface="DengXian" panose="02010600030101010101" pitchFamily="2" charset="-122"/>
                        <a:cs typeface="Arial" panose="020B0604020202020204" pitchFamily="34" charset="0"/>
                      </a:endParaRPr>
                    </a:p>
                  </a:txBody>
                  <a:tcPr marL="27161" marR="27161" marT="42208" marB="0">
                    <a:lnL w="12700" cmpd="sng">
                      <a:noFill/>
                      <a:prstDash val="solid"/>
                    </a:lnL>
                    <a:lnR w="12700" cmpd="sng">
                      <a:noFill/>
                      <a:prstDash val="solid"/>
                    </a:lnR>
                    <a:lnT w="9525" cap="flat" cmpd="sng" algn="ctr">
                      <a:solidFill>
                        <a:schemeClr val="tx1">
                          <a:lumMod val="50000"/>
                          <a:lumOff val="50000"/>
                        </a:schemeClr>
                      </a:solidFill>
                      <a:prstDash val="solid"/>
                    </a:lnT>
                    <a:lnB w="9525" cap="flat" cmpd="sng" algn="ctr">
                      <a:solidFill>
                        <a:schemeClr val="tx1">
                          <a:lumMod val="50000"/>
                          <a:lumOff val="50000"/>
                        </a:schemeClr>
                      </a:solidFill>
                      <a:prstDash val="solid"/>
                    </a:lnB>
                    <a:solidFill>
                      <a:schemeClr val="bg1">
                        <a:lumMod val="95000"/>
                      </a:schemeClr>
                    </a:solidFill>
                  </a:tcPr>
                </a:tc>
                <a:tc>
                  <a:txBody>
                    <a:bodyPr/>
                    <a:lstStyle/>
                    <a:p>
                      <a:pPr marL="0" marR="0">
                        <a:spcBef>
                          <a:spcPts val="0"/>
                        </a:spcBef>
                        <a:spcAft>
                          <a:spcPts val="0"/>
                        </a:spcAft>
                      </a:pPr>
                      <a:r>
                        <a:rPr lang="en-US" sz="700" kern="100" cap="none" spc="0">
                          <a:solidFill>
                            <a:schemeClr val="tx1"/>
                          </a:solidFill>
                          <a:effectLst/>
                        </a:rPr>
                        <a:t>New York</a:t>
                      </a:r>
                      <a:endParaRPr lang="en-US" sz="700" kern="100" cap="none" spc="0">
                        <a:solidFill>
                          <a:schemeClr val="tx1"/>
                        </a:solidFill>
                        <a:effectLst/>
                        <a:latin typeface="Calibri" panose="020F0502020204030204" pitchFamily="34" charset="0"/>
                        <a:ea typeface="DengXian" panose="02010600030101010101" pitchFamily="2" charset="-122"/>
                        <a:cs typeface="Arial" panose="020B0604020202020204" pitchFamily="34" charset="0"/>
                      </a:endParaRPr>
                    </a:p>
                  </a:txBody>
                  <a:tcPr marL="27161" marR="27161" marT="42208" marB="0">
                    <a:lnL w="12700" cmpd="sng">
                      <a:noFill/>
                      <a:prstDash val="solid"/>
                    </a:lnL>
                    <a:lnR w="12700" cmpd="sng">
                      <a:noFill/>
                      <a:prstDash val="solid"/>
                    </a:lnR>
                    <a:lnT w="9525" cap="flat" cmpd="sng" algn="ctr">
                      <a:solidFill>
                        <a:schemeClr val="tx1">
                          <a:lumMod val="50000"/>
                          <a:lumOff val="50000"/>
                        </a:schemeClr>
                      </a:solidFill>
                      <a:prstDash val="solid"/>
                    </a:lnT>
                    <a:lnB w="9525" cap="flat" cmpd="sng" algn="ctr">
                      <a:solidFill>
                        <a:schemeClr val="tx1">
                          <a:lumMod val="50000"/>
                          <a:lumOff val="50000"/>
                        </a:schemeClr>
                      </a:solidFill>
                      <a:prstDash val="solid"/>
                    </a:lnB>
                    <a:solidFill>
                      <a:schemeClr val="bg1">
                        <a:lumMod val="95000"/>
                      </a:schemeClr>
                    </a:solidFill>
                  </a:tcPr>
                </a:tc>
                <a:extLst>
                  <a:ext uri="{0D108BD9-81ED-4DB2-BD59-A6C34878D82A}">
                    <a16:rowId xmlns:a16="http://schemas.microsoft.com/office/drawing/2014/main" val="2584096778"/>
                  </a:ext>
                </a:extLst>
              </a:tr>
              <a:tr h="179547">
                <a:tc>
                  <a:txBody>
                    <a:bodyPr/>
                    <a:lstStyle/>
                    <a:p>
                      <a:pPr marL="0" marR="0">
                        <a:spcBef>
                          <a:spcPts val="0"/>
                        </a:spcBef>
                        <a:spcAft>
                          <a:spcPts val="0"/>
                        </a:spcAft>
                      </a:pPr>
                      <a:r>
                        <a:rPr lang="en-US" sz="700" b="1" kern="100" cap="none" spc="0">
                          <a:solidFill>
                            <a:schemeClr val="tx1"/>
                          </a:solidFill>
                          <a:effectLst/>
                        </a:rPr>
                        <a:t>Jeans</a:t>
                      </a:r>
                      <a:endParaRPr lang="en-US" sz="700" b="1" kern="100" cap="none" spc="0">
                        <a:solidFill>
                          <a:schemeClr val="tx1"/>
                        </a:solidFill>
                        <a:effectLst/>
                        <a:latin typeface="Calibri" panose="020F0502020204030204" pitchFamily="34" charset="0"/>
                        <a:ea typeface="DengXian" panose="02010600030101010101" pitchFamily="2" charset="-122"/>
                        <a:cs typeface="Arial" panose="020B0604020202020204" pitchFamily="34" charset="0"/>
                      </a:endParaRPr>
                    </a:p>
                  </a:txBody>
                  <a:tcPr marL="27161" marR="27161" marT="42208" marB="0">
                    <a:lnL w="12700" cmpd="sng">
                      <a:noFill/>
                      <a:prstDash val="solid"/>
                    </a:lnL>
                    <a:lnR w="12700" cmpd="sng">
                      <a:noFill/>
                      <a:prstDash val="solid"/>
                    </a:lnR>
                    <a:lnT w="9525" cap="flat" cmpd="sng" algn="ctr">
                      <a:solidFill>
                        <a:schemeClr val="tx1">
                          <a:lumMod val="50000"/>
                          <a:lumOff val="50000"/>
                        </a:schemeClr>
                      </a:solidFill>
                      <a:prstDash val="solid"/>
                    </a:lnT>
                    <a:lnB w="9525" cap="flat" cmpd="sng" algn="ctr">
                      <a:solidFill>
                        <a:schemeClr val="tx1">
                          <a:lumMod val="50000"/>
                          <a:lumOff val="50000"/>
                        </a:schemeClr>
                      </a:solidFill>
                      <a:prstDash val="solid"/>
                    </a:lnB>
                    <a:solidFill>
                      <a:schemeClr val="bg1">
                        <a:lumMod val="95000"/>
                      </a:schemeClr>
                    </a:solidFill>
                  </a:tcPr>
                </a:tc>
                <a:tc>
                  <a:txBody>
                    <a:bodyPr/>
                    <a:lstStyle/>
                    <a:p>
                      <a:pPr marL="0" marR="0">
                        <a:spcBef>
                          <a:spcPts val="0"/>
                        </a:spcBef>
                        <a:spcAft>
                          <a:spcPts val="0"/>
                        </a:spcAft>
                      </a:pPr>
                      <a:r>
                        <a:rPr lang="en-US" sz="700" kern="100" cap="none" spc="0">
                          <a:solidFill>
                            <a:schemeClr val="tx1"/>
                          </a:solidFill>
                          <a:effectLst/>
                        </a:rPr>
                        <a:t>545 jeans</a:t>
                      </a:r>
                      <a:endParaRPr lang="en-US" sz="700" kern="100" cap="none" spc="0">
                        <a:solidFill>
                          <a:schemeClr val="tx1"/>
                        </a:solidFill>
                        <a:effectLst/>
                        <a:latin typeface="Calibri" panose="020F0502020204030204" pitchFamily="34" charset="0"/>
                        <a:ea typeface="DengXian" panose="02010600030101010101" pitchFamily="2" charset="-122"/>
                        <a:cs typeface="Arial" panose="020B0604020202020204" pitchFamily="34" charset="0"/>
                      </a:endParaRPr>
                    </a:p>
                  </a:txBody>
                  <a:tcPr marL="27161" marR="27161" marT="42208" marB="0">
                    <a:lnL w="12700" cmpd="sng">
                      <a:noFill/>
                      <a:prstDash val="solid"/>
                    </a:lnL>
                    <a:lnR w="12700" cmpd="sng">
                      <a:noFill/>
                      <a:prstDash val="solid"/>
                    </a:lnR>
                    <a:lnT w="9525" cap="flat" cmpd="sng" algn="ctr">
                      <a:solidFill>
                        <a:schemeClr val="tx1">
                          <a:lumMod val="50000"/>
                          <a:lumOff val="50000"/>
                        </a:schemeClr>
                      </a:solidFill>
                      <a:prstDash val="solid"/>
                    </a:lnT>
                    <a:lnB w="9525" cap="flat" cmpd="sng" algn="ctr">
                      <a:solidFill>
                        <a:schemeClr val="tx1">
                          <a:lumMod val="50000"/>
                          <a:lumOff val="50000"/>
                        </a:schemeClr>
                      </a:solidFill>
                      <a:prstDash val="solid"/>
                    </a:lnB>
                    <a:solidFill>
                      <a:schemeClr val="bg1">
                        <a:lumMod val="95000"/>
                      </a:schemeClr>
                    </a:solidFill>
                  </a:tcPr>
                </a:tc>
                <a:tc>
                  <a:txBody>
                    <a:bodyPr/>
                    <a:lstStyle/>
                    <a:p>
                      <a:pPr marL="0" marR="0">
                        <a:spcBef>
                          <a:spcPts val="0"/>
                        </a:spcBef>
                        <a:spcAft>
                          <a:spcPts val="0"/>
                        </a:spcAft>
                      </a:pPr>
                      <a:r>
                        <a:rPr lang="en-US" sz="700" kern="100" cap="none" spc="0">
                          <a:solidFill>
                            <a:schemeClr val="tx1"/>
                          </a:solidFill>
                          <a:effectLst/>
                        </a:rPr>
                        <a:t>Black jeans</a:t>
                      </a:r>
                      <a:endParaRPr lang="en-US" sz="700" kern="100" cap="none" spc="0">
                        <a:solidFill>
                          <a:schemeClr val="tx1"/>
                        </a:solidFill>
                        <a:effectLst/>
                        <a:latin typeface="Calibri" panose="020F0502020204030204" pitchFamily="34" charset="0"/>
                        <a:ea typeface="DengXian" panose="02010600030101010101" pitchFamily="2" charset="-122"/>
                        <a:cs typeface="Arial" panose="020B0604020202020204" pitchFamily="34" charset="0"/>
                      </a:endParaRPr>
                    </a:p>
                  </a:txBody>
                  <a:tcPr marL="27161" marR="27161" marT="42208" marB="0">
                    <a:lnL w="12700" cmpd="sng">
                      <a:noFill/>
                      <a:prstDash val="solid"/>
                    </a:lnL>
                    <a:lnR w="12700" cmpd="sng">
                      <a:noFill/>
                      <a:prstDash val="solid"/>
                    </a:lnR>
                    <a:lnT w="9525" cap="flat" cmpd="sng" algn="ctr">
                      <a:solidFill>
                        <a:schemeClr val="tx1">
                          <a:lumMod val="50000"/>
                          <a:lumOff val="50000"/>
                        </a:schemeClr>
                      </a:solidFill>
                      <a:prstDash val="solid"/>
                    </a:lnT>
                    <a:lnB w="9525" cap="flat" cmpd="sng" algn="ctr">
                      <a:solidFill>
                        <a:schemeClr val="tx1">
                          <a:lumMod val="50000"/>
                          <a:lumOff val="50000"/>
                        </a:schemeClr>
                      </a:solidFill>
                      <a:prstDash val="solid"/>
                    </a:lnB>
                    <a:solidFill>
                      <a:schemeClr val="bg1">
                        <a:lumMod val="95000"/>
                      </a:schemeClr>
                    </a:solidFill>
                  </a:tcPr>
                </a:tc>
                <a:tc>
                  <a:txBody>
                    <a:bodyPr/>
                    <a:lstStyle/>
                    <a:p>
                      <a:pPr marL="0" marR="0">
                        <a:spcBef>
                          <a:spcPts val="0"/>
                        </a:spcBef>
                        <a:spcAft>
                          <a:spcPts val="0"/>
                        </a:spcAft>
                      </a:pPr>
                      <a:r>
                        <a:rPr lang="en-US" sz="700" kern="100" cap="none" spc="0">
                          <a:solidFill>
                            <a:schemeClr val="tx1"/>
                          </a:solidFill>
                          <a:effectLst/>
                        </a:rPr>
                        <a:t>Bell-bottom</a:t>
                      </a:r>
                      <a:endParaRPr lang="en-US" sz="700" kern="100" cap="none" spc="0">
                        <a:solidFill>
                          <a:schemeClr val="tx1"/>
                        </a:solidFill>
                        <a:effectLst/>
                        <a:latin typeface="Calibri" panose="020F0502020204030204" pitchFamily="34" charset="0"/>
                        <a:ea typeface="DengXian" panose="02010600030101010101" pitchFamily="2" charset="-122"/>
                        <a:cs typeface="Arial" panose="020B0604020202020204" pitchFamily="34" charset="0"/>
                      </a:endParaRPr>
                    </a:p>
                  </a:txBody>
                  <a:tcPr marL="27161" marR="27161" marT="42208" marB="0">
                    <a:lnL w="12700" cmpd="sng">
                      <a:noFill/>
                      <a:prstDash val="solid"/>
                    </a:lnL>
                    <a:lnR w="12700" cmpd="sng">
                      <a:noFill/>
                      <a:prstDash val="solid"/>
                    </a:lnR>
                    <a:lnT w="9525" cap="flat" cmpd="sng" algn="ctr">
                      <a:solidFill>
                        <a:schemeClr val="tx1">
                          <a:lumMod val="50000"/>
                          <a:lumOff val="50000"/>
                        </a:schemeClr>
                      </a:solidFill>
                      <a:prstDash val="solid"/>
                    </a:lnT>
                    <a:lnB w="9525" cap="flat" cmpd="sng" algn="ctr">
                      <a:solidFill>
                        <a:schemeClr val="tx1">
                          <a:lumMod val="50000"/>
                          <a:lumOff val="50000"/>
                        </a:schemeClr>
                      </a:solidFill>
                      <a:prstDash val="solid"/>
                    </a:lnB>
                    <a:solidFill>
                      <a:schemeClr val="bg1">
                        <a:lumMod val="95000"/>
                      </a:schemeClr>
                    </a:solidFill>
                  </a:tcPr>
                </a:tc>
                <a:tc>
                  <a:txBody>
                    <a:bodyPr/>
                    <a:lstStyle/>
                    <a:p>
                      <a:pPr marL="0" marR="0">
                        <a:spcBef>
                          <a:spcPts val="0"/>
                        </a:spcBef>
                        <a:spcAft>
                          <a:spcPts val="0"/>
                        </a:spcAft>
                      </a:pPr>
                      <a:r>
                        <a:rPr lang="en-US" sz="700" kern="100" cap="none" spc="0">
                          <a:solidFill>
                            <a:schemeClr val="tx1"/>
                          </a:solidFill>
                          <a:effectLst/>
                        </a:rPr>
                        <a:t>New York</a:t>
                      </a:r>
                      <a:endParaRPr lang="en-US" sz="700" kern="100" cap="none" spc="0">
                        <a:solidFill>
                          <a:schemeClr val="tx1"/>
                        </a:solidFill>
                        <a:effectLst/>
                        <a:latin typeface="Calibri" panose="020F0502020204030204" pitchFamily="34" charset="0"/>
                        <a:ea typeface="DengXian" panose="02010600030101010101" pitchFamily="2" charset="-122"/>
                        <a:cs typeface="Arial" panose="020B0604020202020204" pitchFamily="34" charset="0"/>
                      </a:endParaRPr>
                    </a:p>
                  </a:txBody>
                  <a:tcPr marL="27161" marR="27161" marT="42208" marB="0">
                    <a:lnL w="12700" cmpd="sng">
                      <a:noFill/>
                      <a:prstDash val="solid"/>
                    </a:lnL>
                    <a:lnR w="12700" cmpd="sng">
                      <a:noFill/>
                      <a:prstDash val="solid"/>
                    </a:lnR>
                    <a:lnT w="9525" cap="flat" cmpd="sng" algn="ctr">
                      <a:solidFill>
                        <a:schemeClr val="tx1">
                          <a:lumMod val="50000"/>
                          <a:lumOff val="50000"/>
                        </a:schemeClr>
                      </a:solidFill>
                      <a:prstDash val="solid"/>
                    </a:lnT>
                    <a:lnB w="9525" cap="flat" cmpd="sng" algn="ctr">
                      <a:solidFill>
                        <a:schemeClr val="tx1">
                          <a:lumMod val="50000"/>
                          <a:lumOff val="50000"/>
                        </a:schemeClr>
                      </a:solidFill>
                      <a:prstDash val="solid"/>
                    </a:lnB>
                    <a:solidFill>
                      <a:schemeClr val="bg1">
                        <a:lumMod val="95000"/>
                      </a:schemeClr>
                    </a:solidFill>
                  </a:tcPr>
                </a:tc>
                <a:extLst>
                  <a:ext uri="{0D108BD9-81ED-4DB2-BD59-A6C34878D82A}">
                    <a16:rowId xmlns:a16="http://schemas.microsoft.com/office/drawing/2014/main" val="4068586957"/>
                  </a:ext>
                </a:extLst>
              </a:tr>
              <a:tr h="290767">
                <a:tc>
                  <a:txBody>
                    <a:bodyPr/>
                    <a:lstStyle/>
                    <a:p>
                      <a:pPr marL="0" marR="0">
                        <a:spcBef>
                          <a:spcPts val="0"/>
                        </a:spcBef>
                        <a:spcAft>
                          <a:spcPts val="0"/>
                        </a:spcAft>
                      </a:pPr>
                      <a:r>
                        <a:rPr lang="en-US" sz="700" b="1" kern="100" cap="none" spc="0">
                          <a:solidFill>
                            <a:schemeClr val="tx1"/>
                          </a:solidFill>
                          <a:effectLst/>
                        </a:rPr>
                        <a:t>Pants</a:t>
                      </a:r>
                      <a:endParaRPr lang="en-US" sz="700" b="1" kern="100" cap="none" spc="0">
                        <a:solidFill>
                          <a:schemeClr val="tx1"/>
                        </a:solidFill>
                        <a:effectLst/>
                        <a:latin typeface="Calibri" panose="020F0502020204030204" pitchFamily="34" charset="0"/>
                        <a:ea typeface="DengXian" panose="02010600030101010101" pitchFamily="2" charset="-122"/>
                        <a:cs typeface="Arial" panose="020B0604020202020204" pitchFamily="34" charset="0"/>
                      </a:endParaRPr>
                    </a:p>
                  </a:txBody>
                  <a:tcPr marL="27161" marR="27161" marT="42208" marB="0">
                    <a:lnL w="12700" cmpd="sng">
                      <a:noFill/>
                      <a:prstDash val="solid"/>
                    </a:lnL>
                    <a:lnR w="12700" cmpd="sng">
                      <a:noFill/>
                      <a:prstDash val="solid"/>
                    </a:lnR>
                    <a:lnT w="9525" cap="flat" cmpd="sng" algn="ctr">
                      <a:solidFill>
                        <a:schemeClr val="tx1">
                          <a:lumMod val="50000"/>
                          <a:lumOff val="50000"/>
                        </a:schemeClr>
                      </a:solidFill>
                      <a:prstDash val="solid"/>
                    </a:lnT>
                    <a:lnB w="9525" cap="flat" cmpd="sng" algn="ctr">
                      <a:solidFill>
                        <a:schemeClr val="tx1">
                          <a:lumMod val="50000"/>
                          <a:lumOff val="50000"/>
                        </a:schemeClr>
                      </a:solidFill>
                      <a:prstDash val="solid"/>
                    </a:lnB>
                    <a:solidFill>
                      <a:schemeClr val="bg1">
                        <a:lumMod val="95000"/>
                      </a:schemeClr>
                    </a:solidFill>
                  </a:tcPr>
                </a:tc>
                <a:tc>
                  <a:txBody>
                    <a:bodyPr/>
                    <a:lstStyle/>
                    <a:p>
                      <a:pPr marL="0" marR="0">
                        <a:spcBef>
                          <a:spcPts val="0"/>
                        </a:spcBef>
                        <a:spcAft>
                          <a:spcPts val="0"/>
                        </a:spcAft>
                      </a:pPr>
                      <a:r>
                        <a:rPr lang="en-US" sz="700" kern="100" cap="none" spc="0">
                          <a:solidFill>
                            <a:schemeClr val="tx1"/>
                          </a:solidFill>
                          <a:effectLst/>
                        </a:rPr>
                        <a:t>dry sweat tucked tapered pants</a:t>
                      </a:r>
                      <a:endParaRPr lang="en-US" sz="700" kern="100" cap="none" spc="0">
                        <a:solidFill>
                          <a:schemeClr val="tx1"/>
                        </a:solidFill>
                        <a:effectLst/>
                        <a:latin typeface="Calibri" panose="020F0502020204030204" pitchFamily="34" charset="0"/>
                        <a:ea typeface="DengXian" panose="02010600030101010101" pitchFamily="2" charset="-122"/>
                        <a:cs typeface="Arial" panose="020B0604020202020204" pitchFamily="34" charset="0"/>
                      </a:endParaRPr>
                    </a:p>
                  </a:txBody>
                  <a:tcPr marL="27161" marR="27161" marT="42208" marB="0">
                    <a:lnL w="12700" cmpd="sng">
                      <a:noFill/>
                      <a:prstDash val="solid"/>
                    </a:lnL>
                    <a:lnR w="12700" cmpd="sng">
                      <a:noFill/>
                      <a:prstDash val="solid"/>
                    </a:lnR>
                    <a:lnT w="9525" cap="flat" cmpd="sng" algn="ctr">
                      <a:solidFill>
                        <a:schemeClr val="tx1">
                          <a:lumMod val="50000"/>
                          <a:lumOff val="50000"/>
                        </a:schemeClr>
                      </a:solidFill>
                      <a:prstDash val="solid"/>
                    </a:lnT>
                    <a:lnB w="9525" cap="flat" cmpd="sng" algn="ctr">
                      <a:solidFill>
                        <a:schemeClr val="tx1">
                          <a:lumMod val="50000"/>
                          <a:lumOff val="50000"/>
                        </a:schemeClr>
                      </a:solidFill>
                      <a:prstDash val="solid"/>
                    </a:lnB>
                    <a:solidFill>
                      <a:schemeClr val="bg1">
                        <a:lumMod val="95000"/>
                      </a:schemeClr>
                    </a:solidFill>
                  </a:tcPr>
                </a:tc>
                <a:tc>
                  <a:txBody>
                    <a:bodyPr/>
                    <a:lstStyle/>
                    <a:p>
                      <a:pPr marL="0" marR="0">
                        <a:spcBef>
                          <a:spcPts val="0"/>
                        </a:spcBef>
                        <a:spcAft>
                          <a:spcPts val="0"/>
                        </a:spcAft>
                      </a:pPr>
                      <a:r>
                        <a:rPr lang="en-US" sz="700" kern="100" cap="none" spc="0">
                          <a:solidFill>
                            <a:schemeClr val="tx1"/>
                          </a:solidFill>
                          <a:effectLst/>
                        </a:rPr>
                        <a:t>Cargo pants</a:t>
                      </a:r>
                      <a:endParaRPr lang="en-US" sz="700" kern="100" cap="none" spc="0">
                        <a:solidFill>
                          <a:schemeClr val="tx1"/>
                        </a:solidFill>
                        <a:effectLst/>
                        <a:latin typeface="Calibri" panose="020F0502020204030204" pitchFamily="34" charset="0"/>
                        <a:ea typeface="DengXian" panose="02010600030101010101" pitchFamily="2" charset="-122"/>
                        <a:cs typeface="Arial" panose="020B0604020202020204" pitchFamily="34" charset="0"/>
                      </a:endParaRPr>
                    </a:p>
                  </a:txBody>
                  <a:tcPr marL="27161" marR="27161" marT="42208" marB="0">
                    <a:lnL w="12700" cmpd="sng">
                      <a:noFill/>
                      <a:prstDash val="solid"/>
                    </a:lnL>
                    <a:lnR w="12700" cmpd="sng">
                      <a:noFill/>
                      <a:prstDash val="solid"/>
                    </a:lnR>
                    <a:lnT w="9525" cap="flat" cmpd="sng" algn="ctr">
                      <a:solidFill>
                        <a:schemeClr val="tx1">
                          <a:lumMod val="50000"/>
                          <a:lumOff val="50000"/>
                        </a:schemeClr>
                      </a:solidFill>
                      <a:prstDash val="solid"/>
                    </a:lnT>
                    <a:lnB w="9525" cap="flat" cmpd="sng" algn="ctr">
                      <a:solidFill>
                        <a:schemeClr val="tx1">
                          <a:lumMod val="50000"/>
                          <a:lumOff val="50000"/>
                        </a:schemeClr>
                      </a:solidFill>
                      <a:prstDash val="solid"/>
                    </a:lnB>
                    <a:solidFill>
                      <a:schemeClr val="bg1">
                        <a:lumMod val="95000"/>
                      </a:schemeClr>
                    </a:solidFill>
                  </a:tcPr>
                </a:tc>
                <a:tc>
                  <a:txBody>
                    <a:bodyPr/>
                    <a:lstStyle/>
                    <a:p>
                      <a:pPr marL="0" marR="0">
                        <a:spcBef>
                          <a:spcPts val="0"/>
                        </a:spcBef>
                        <a:spcAft>
                          <a:spcPts val="0"/>
                        </a:spcAft>
                      </a:pPr>
                      <a:r>
                        <a:rPr lang="en-US" sz="700" kern="100" cap="none" spc="0">
                          <a:solidFill>
                            <a:schemeClr val="tx1"/>
                          </a:solidFill>
                          <a:effectLst/>
                        </a:rPr>
                        <a:t>Cargo</a:t>
                      </a:r>
                      <a:endParaRPr lang="en-US" sz="700" kern="100" cap="none" spc="0">
                        <a:solidFill>
                          <a:schemeClr val="tx1"/>
                        </a:solidFill>
                        <a:effectLst/>
                        <a:latin typeface="Calibri" panose="020F0502020204030204" pitchFamily="34" charset="0"/>
                        <a:ea typeface="DengXian" panose="02010600030101010101" pitchFamily="2" charset="-122"/>
                        <a:cs typeface="Arial" panose="020B0604020202020204" pitchFamily="34" charset="0"/>
                      </a:endParaRPr>
                    </a:p>
                  </a:txBody>
                  <a:tcPr marL="27161" marR="27161" marT="42208" marB="0">
                    <a:lnL w="12700" cmpd="sng">
                      <a:noFill/>
                      <a:prstDash val="solid"/>
                    </a:lnL>
                    <a:lnR w="12700" cmpd="sng">
                      <a:noFill/>
                      <a:prstDash val="solid"/>
                    </a:lnR>
                    <a:lnT w="9525" cap="flat" cmpd="sng" algn="ctr">
                      <a:solidFill>
                        <a:schemeClr val="tx1">
                          <a:lumMod val="50000"/>
                          <a:lumOff val="50000"/>
                        </a:schemeClr>
                      </a:solidFill>
                      <a:prstDash val="solid"/>
                    </a:lnT>
                    <a:lnB w="9525" cap="flat" cmpd="sng" algn="ctr">
                      <a:solidFill>
                        <a:schemeClr val="tx1">
                          <a:lumMod val="50000"/>
                          <a:lumOff val="50000"/>
                        </a:schemeClr>
                      </a:solidFill>
                      <a:prstDash val="solid"/>
                    </a:lnB>
                    <a:solidFill>
                      <a:schemeClr val="bg1">
                        <a:lumMod val="95000"/>
                      </a:schemeClr>
                    </a:solidFill>
                  </a:tcPr>
                </a:tc>
                <a:tc>
                  <a:txBody>
                    <a:bodyPr/>
                    <a:lstStyle/>
                    <a:p>
                      <a:pPr marL="0" marR="0">
                        <a:spcBef>
                          <a:spcPts val="0"/>
                        </a:spcBef>
                        <a:spcAft>
                          <a:spcPts val="0"/>
                        </a:spcAft>
                      </a:pPr>
                      <a:r>
                        <a:rPr lang="en-US" sz="700" kern="100" cap="none" spc="0">
                          <a:solidFill>
                            <a:schemeClr val="tx1"/>
                          </a:solidFill>
                          <a:effectLst/>
                        </a:rPr>
                        <a:t>New York</a:t>
                      </a:r>
                      <a:endParaRPr lang="en-US" sz="700" kern="100" cap="none" spc="0">
                        <a:solidFill>
                          <a:schemeClr val="tx1"/>
                        </a:solidFill>
                        <a:effectLst/>
                        <a:latin typeface="Calibri" panose="020F0502020204030204" pitchFamily="34" charset="0"/>
                        <a:ea typeface="DengXian" panose="02010600030101010101" pitchFamily="2" charset="-122"/>
                        <a:cs typeface="Arial" panose="020B0604020202020204" pitchFamily="34" charset="0"/>
                      </a:endParaRPr>
                    </a:p>
                  </a:txBody>
                  <a:tcPr marL="27161" marR="27161" marT="42208" marB="0">
                    <a:lnL w="12700" cmpd="sng">
                      <a:noFill/>
                      <a:prstDash val="solid"/>
                    </a:lnL>
                    <a:lnR w="12700" cmpd="sng">
                      <a:noFill/>
                      <a:prstDash val="solid"/>
                    </a:lnR>
                    <a:lnT w="9525" cap="flat" cmpd="sng" algn="ctr">
                      <a:solidFill>
                        <a:schemeClr val="tx1">
                          <a:lumMod val="50000"/>
                          <a:lumOff val="50000"/>
                        </a:schemeClr>
                      </a:solidFill>
                      <a:prstDash val="solid"/>
                    </a:lnT>
                    <a:lnB w="9525" cap="flat" cmpd="sng" algn="ctr">
                      <a:solidFill>
                        <a:schemeClr val="tx1">
                          <a:lumMod val="50000"/>
                          <a:lumOff val="50000"/>
                        </a:schemeClr>
                      </a:solidFill>
                      <a:prstDash val="solid"/>
                    </a:lnB>
                    <a:solidFill>
                      <a:schemeClr val="bg1">
                        <a:lumMod val="95000"/>
                      </a:schemeClr>
                    </a:solidFill>
                  </a:tcPr>
                </a:tc>
                <a:extLst>
                  <a:ext uri="{0D108BD9-81ED-4DB2-BD59-A6C34878D82A}">
                    <a16:rowId xmlns:a16="http://schemas.microsoft.com/office/drawing/2014/main" val="323807619"/>
                  </a:ext>
                </a:extLst>
              </a:tr>
              <a:tr h="290767">
                <a:tc>
                  <a:txBody>
                    <a:bodyPr/>
                    <a:lstStyle/>
                    <a:p>
                      <a:pPr marL="0" marR="0">
                        <a:spcBef>
                          <a:spcPts val="0"/>
                        </a:spcBef>
                        <a:spcAft>
                          <a:spcPts val="0"/>
                        </a:spcAft>
                      </a:pPr>
                      <a:r>
                        <a:rPr lang="en-US" sz="700" b="1" kern="100" cap="none" spc="0">
                          <a:solidFill>
                            <a:schemeClr val="tx1"/>
                          </a:solidFill>
                          <a:effectLst/>
                        </a:rPr>
                        <a:t>T-shirts</a:t>
                      </a:r>
                      <a:endParaRPr lang="en-US" sz="700" b="1" kern="100" cap="none" spc="0">
                        <a:solidFill>
                          <a:schemeClr val="tx1"/>
                        </a:solidFill>
                        <a:effectLst/>
                        <a:latin typeface="Calibri" panose="020F0502020204030204" pitchFamily="34" charset="0"/>
                        <a:ea typeface="DengXian" panose="02010600030101010101" pitchFamily="2" charset="-122"/>
                        <a:cs typeface="Arial" panose="020B0604020202020204" pitchFamily="34" charset="0"/>
                      </a:endParaRPr>
                    </a:p>
                  </a:txBody>
                  <a:tcPr marL="27161" marR="27161" marT="42208" marB="0">
                    <a:lnL w="12700" cmpd="sng">
                      <a:noFill/>
                      <a:prstDash val="solid"/>
                    </a:lnL>
                    <a:lnR w="12700" cmpd="sng">
                      <a:noFill/>
                      <a:prstDash val="solid"/>
                    </a:lnR>
                    <a:lnT w="9525" cap="flat" cmpd="sng" algn="ctr">
                      <a:solidFill>
                        <a:schemeClr val="tx1">
                          <a:lumMod val="50000"/>
                          <a:lumOff val="50000"/>
                        </a:schemeClr>
                      </a:solidFill>
                      <a:prstDash val="solid"/>
                    </a:lnT>
                    <a:lnB w="9525" cap="flat" cmpd="sng" algn="ctr">
                      <a:solidFill>
                        <a:schemeClr val="tx1">
                          <a:lumMod val="50000"/>
                          <a:lumOff val="50000"/>
                        </a:schemeClr>
                      </a:solidFill>
                      <a:prstDash val="solid"/>
                    </a:lnB>
                    <a:solidFill>
                      <a:schemeClr val="bg1">
                        <a:lumMod val="95000"/>
                      </a:schemeClr>
                    </a:solidFill>
                  </a:tcPr>
                </a:tc>
                <a:tc>
                  <a:txBody>
                    <a:bodyPr/>
                    <a:lstStyle/>
                    <a:p>
                      <a:pPr marL="0" marR="0">
                        <a:spcBef>
                          <a:spcPts val="0"/>
                        </a:spcBef>
                        <a:spcAft>
                          <a:spcPts val="0"/>
                        </a:spcAft>
                      </a:pPr>
                      <a:r>
                        <a:rPr lang="de-DE" sz="700" kern="100" cap="none" spc="0">
                          <a:solidFill>
                            <a:schemeClr val="tx1"/>
                          </a:solidFill>
                          <a:effectLst/>
                        </a:rPr>
                        <a:t>calvin klein mens t-shirts</a:t>
                      </a:r>
                      <a:endParaRPr lang="en-US" sz="700" kern="100" cap="none" spc="0">
                        <a:solidFill>
                          <a:schemeClr val="tx1"/>
                        </a:solidFill>
                        <a:effectLst/>
                        <a:latin typeface="Calibri" panose="020F0502020204030204" pitchFamily="34" charset="0"/>
                        <a:ea typeface="DengXian" panose="02010600030101010101" pitchFamily="2" charset="-122"/>
                        <a:cs typeface="Arial" panose="020B0604020202020204" pitchFamily="34" charset="0"/>
                      </a:endParaRPr>
                    </a:p>
                  </a:txBody>
                  <a:tcPr marL="27161" marR="27161" marT="42208" marB="0">
                    <a:lnL w="12700" cmpd="sng">
                      <a:noFill/>
                      <a:prstDash val="solid"/>
                    </a:lnL>
                    <a:lnR w="12700" cmpd="sng">
                      <a:noFill/>
                      <a:prstDash val="solid"/>
                    </a:lnR>
                    <a:lnT w="9525" cap="flat" cmpd="sng" algn="ctr">
                      <a:solidFill>
                        <a:schemeClr val="tx1">
                          <a:lumMod val="50000"/>
                          <a:lumOff val="50000"/>
                        </a:schemeClr>
                      </a:solidFill>
                      <a:prstDash val="solid"/>
                    </a:lnT>
                    <a:lnB w="9525" cap="flat" cmpd="sng" algn="ctr">
                      <a:solidFill>
                        <a:schemeClr val="tx1">
                          <a:lumMod val="50000"/>
                          <a:lumOff val="50000"/>
                        </a:schemeClr>
                      </a:solidFill>
                      <a:prstDash val="solid"/>
                    </a:lnB>
                    <a:solidFill>
                      <a:schemeClr val="bg1">
                        <a:lumMod val="95000"/>
                      </a:schemeClr>
                    </a:solidFill>
                  </a:tcPr>
                </a:tc>
                <a:tc>
                  <a:txBody>
                    <a:bodyPr/>
                    <a:lstStyle/>
                    <a:p>
                      <a:pPr marL="0" marR="0">
                        <a:spcBef>
                          <a:spcPts val="0"/>
                        </a:spcBef>
                        <a:spcAft>
                          <a:spcPts val="0"/>
                        </a:spcAft>
                      </a:pPr>
                      <a:r>
                        <a:rPr lang="de-DE" sz="700" kern="100" cap="none" spc="0">
                          <a:solidFill>
                            <a:schemeClr val="tx1"/>
                          </a:solidFill>
                          <a:effectLst/>
                        </a:rPr>
                        <a:t>t-shirts</a:t>
                      </a:r>
                      <a:endParaRPr lang="en-US" sz="700" kern="100" cap="none" spc="0">
                        <a:solidFill>
                          <a:schemeClr val="tx1"/>
                        </a:solidFill>
                        <a:effectLst/>
                        <a:latin typeface="Calibri" panose="020F0502020204030204" pitchFamily="34" charset="0"/>
                        <a:ea typeface="DengXian" panose="02010600030101010101" pitchFamily="2" charset="-122"/>
                        <a:cs typeface="Arial" panose="020B0604020202020204" pitchFamily="34" charset="0"/>
                      </a:endParaRPr>
                    </a:p>
                  </a:txBody>
                  <a:tcPr marL="27161" marR="27161" marT="42208" marB="0">
                    <a:lnL w="12700" cmpd="sng">
                      <a:noFill/>
                      <a:prstDash val="solid"/>
                    </a:lnL>
                    <a:lnR w="12700" cmpd="sng">
                      <a:noFill/>
                      <a:prstDash val="solid"/>
                    </a:lnR>
                    <a:lnT w="9525" cap="flat" cmpd="sng" algn="ctr">
                      <a:solidFill>
                        <a:schemeClr val="tx1">
                          <a:lumMod val="50000"/>
                          <a:lumOff val="50000"/>
                        </a:schemeClr>
                      </a:solidFill>
                      <a:prstDash val="solid"/>
                    </a:lnT>
                    <a:lnB w="9525" cap="flat" cmpd="sng" algn="ctr">
                      <a:solidFill>
                        <a:schemeClr val="tx1">
                          <a:lumMod val="50000"/>
                          <a:lumOff val="50000"/>
                        </a:schemeClr>
                      </a:solidFill>
                      <a:prstDash val="solid"/>
                    </a:lnB>
                    <a:solidFill>
                      <a:schemeClr val="bg1">
                        <a:lumMod val="95000"/>
                      </a:schemeClr>
                    </a:solidFill>
                  </a:tcPr>
                </a:tc>
                <a:tc>
                  <a:txBody>
                    <a:bodyPr/>
                    <a:lstStyle/>
                    <a:p>
                      <a:pPr marL="0" marR="0">
                        <a:spcBef>
                          <a:spcPts val="0"/>
                        </a:spcBef>
                        <a:spcAft>
                          <a:spcPts val="0"/>
                        </a:spcAft>
                      </a:pPr>
                      <a:r>
                        <a:rPr lang="en-US" sz="700" kern="100" cap="none" spc="0">
                          <a:solidFill>
                            <a:schemeClr val="tx1"/>
                          </a:solidFill>
                          <a:effectLst/>
                        </a:rPr>
                        <a:t>Sleeveless</a:t>
                      </a:r>
                      <a:endParaRPr lang="en-US" sz="700" kern="100" cap="none" spc="0">
                        <a:solidFill>
                          <a:schemeClr val="tx1"/>
                        </a:solidFill>
                        <a:effectLst/>
                        <a:latin typeface="Calibri" panose="020F0502020204030204" pitchFamily="34" charset="0"/>
                        <a:ea typeface="DengXian" panose="02010600030101010101" pitchFamily="2" charset="-122"/>
                        <a:cs typeface="Arial" panose="020B0604020202020204" pitchFamily="34" charset="0"/>
                      </a:endParaRPr>
                    </a:p>
                  </a:txBody>
                  <a:tcPr marL="27161" marR="27161" marT="42208" marB="0">
                    <a:lnL w="12700" cmpd="sng">
                      <a:noFill/>
                      <a:prstDash val="solid"/>
                    </a:lnL>
                    <a:lnR w="12700" cmpd="sng">
                      <a:noFill/>
                      <a:prstDash val="solid"/>
                    </a:lnR>
                    <a:lnT w="9525" cap="flat" cmpd="sng" algn="ctr">
                      <a:solidFill>
                        <a:schemeClr val="tx1">
                          <a:lumMod val="50000"/>
                          <a:lumOff val="50000"/>
                        </a:schemeClr>
                      </a:solidFill>
                      <a:prstDash val="solid"/>
                    </a:lnT>
                    <a:lnB w="9525" cap="flat" cmpd="sng" algn="ctr">
                      <a:solidFill>
                        <a:schemeClr val="tx1">
                          <a:lumMod val="50000"/>
                          <a:lumOff val="50000"/>
                        </a:schemeClr>
                      </a:solidFill>
                      <a:prstDash val="solid"/>
                    </a:lnB>
                    <a:solidFill>
                      <a:schemeClr val="bg1">
                        <a:lumMod val="95000"/>
                      </a:schemeClr>
                    </a:solidFill>
                  </a:tcPr>
                </a:tc>
                <a:tc>
                  <a:txBody>
                    <a:bodyPr/>
                    <a:lstStyle/>
                    <a:p>
                      <a:pPr marL="0" marR="0">
                        <a:spcBef>
                          <a:spcPts val="0"/>
                        </a:spcBef>
                        <a:spcAft>
                          <a:spcPts val="0"/>
                        </a:spcAft>
                      </a:pPr>
                      <a:r>
                        <a:rPr lang="en-US" sz="700" kern="100" cap="none" spc="0">
                          <a:solidFill>
                            <a:schemeClr val="tx1"/>
                          </a:solidFill>
                          <a:effectLst/>
                        </a:rPr>
                        <a:t>South Dakota</a:t>
                      </a:r>
                      <a:endParaRPr lang="en-US" sz="700" kern="100" cap="none" spc="0">
                        <a:solidFill>
                          <a:schemeClr val="tx1"/>
                        </a:solidFill>
                        <a:effectLst/>
                        <a:latin typeface="Calibri" panose="020F0502020204030204" pitchFamily="34" charset="0"/>
                        <a:ea typeface="DengXian" panose="02010600030101010101" pitchFamily="2" charset="-122"/>
                        <a:cs typeface="Arial" panose="020B0604020202020204" pitchFamily="34" charset="0"/>
                      </a:endParaRPr>
                    </a:p>
                  </a:txBody>
                  <a:tcPr marL="27161" marR="27161" marT="42208" marB="0">
                    <a:lnL w="12700" cmpd="sng">
                      <a:noFill/>
                      <a:prstDash val="solid"/>
                    </a:lnL>
                    <a:lnR w="12700" cmpd="sng">
                      <a:noFill/>
                      <a:prstDash val="solid"/>
                    </a:lnR>
                    <a:lnT w="9525" cap="flat" cmpd="sng" algn="ctr">
                      <a:solidFill>
                        <a:schemeClr val="tx1">
                          <a:lumMod val="50000"/>
                          <a:lumOff val="50000"/>
                        </a:schemeClr>
                      </a:solidFill>
                      <a:prstDash val="solid"/>
                    </a:lnT>
                    <a:lnB w="9525" cap="flat" cmpd="sng" algn="ctr">
                      <a:solidFill>
                        <a:schemeClr val="tx1">
                          <a:lumMod val="50000"/>
                          <a:lumOff val="50000"/>
                        </a:schemeClr>
                      </a:solidFill>
                      <a:prstDash val="solid"/>
                    </a:lnB>
                    <a:solidFill>
                      <a:schemeClr val="bg1">
                        <a:lumMod val="95000"/>
                      </a:schemeClr>
                    </a:solidFill>
                  </a:tcPr>
                </a:tc>
                <a:extLst>
                  <a:ext uri="{0D108BD9-81ED-4DB2-BD59-A6C34878D82A}">
                    <a16:rowId xmlns:a16="http://schemas.microsoft.com/office/drawing/2014/main" val="1657983566"/>
                  </a:ext>
                </a:extLst>
              </a:tr>
              <a:tr h="179547">
                <a:tc>
                  <a:txBody>
                    <a:bodyPr/>
                    <a:lstStyle/>
                    <a:p>
                      <a:pPr marL="0" marR="0">
                        <a:spcBef>
                          <a:spcPts val="0"/>
                        </a:spcBef>
                        <a:spcAft>
                          <a:spcPts val="0"/>
                        </a:spcAft>
                      </a:pPr>
                      <a:r>
                        <a:rPr lang="en-US" sz="700" b="1" kern="100" cap="none" spc="0">
                          <a:solidFill>
                            <a:schemeClr val="tx1"/>
                          </a:solidFill>
                          <a:effectLst/>
                        </a:rPr>
                        <a:t>Polo</a:t>
                      </a:r>
                      <a:endParaRPr lang="en-US" sz="700" b="1" kern="100" cap="none" spc="0">
                        <a:solidFill>
                          <a:schemeClr val="tx1"/>
                        </a:solidFill>
                        <a:effectLst/>
                        <a:latin typeface="Calibri" panose="020F0502020204030204" pitchFamily="34" charset="0"/>
                        <a:ea typeface="DengXian" panose="02010600030101010101" pitchFamily="2" charset="-122"/>
                        <a:cs typeface="Arial" panose="020B0604020202020204" pitchFamily="34" charset="0"/>
                      </a:endParaRPr>
                    </a:p>
                  </a:txBody>
                  <a:tcPr marL="27161" marR="27161" marT="42208" marB="0">
                    <a:lnL w="12700" cmpd="sng">
                      <a:noFill/>
                      <a:prstDash val="solid"/>
                    </a:lnL>
                    <a:lnR w="12700" cmpd="sng">
                      <a:noFill/>
                      <a:prstDash val="solid"/>
                    </a:lnR>
                    <a:lnT w="9525" cap="flat" cmpd="sng" algn="ctr">
                      <a:solidFill>
                        <a:schemeClr val="tx1">
                          <a:lumMod val="50000"/>
                          <a:lumOff val="50000"/>
                        </a:schemeClr>
                      </a:solidFill>
                      <a:prstDash val="solid"/>
                    </a:lnT>
                    <a:lnB w="9525" cap="flat" cmpd="sng" algn="ctr">
                      <a:solidFill>
                        <a:schemeClr val="tx1">
                          <a:lumMod val="50000"/>
                          <a:lumOff val="50000"/>
                        </a:schemeClr>
                      </a:solidFill>
                      <a:prstDash val="solid"/>
                    </a:lnB>
                    <a:solidFill>
                      <a:schemeClr val="bg1">
                        <a:lumMod val="95000"/>
                      </a:schemeClr>
                    </a:solidFill>
                  </a:tcPr>
                </a:tc>
                <a:tc>
                  <a:txBody>
                    <a:bodyPr/>
                    <a:lstStyle/>
                    <a:p>
                      <a:pPr marL="0" marR="0">
                        <a:spcBef>
                          <a:spcPts val="0"/>
                        </a:spcBef>
                        <a:spcAft>
                          <a:spcPts val="0"/>
                        </a:spcAft>
                      </a:pPr>
                      <a:r>
                        <a:rPr lang="en-US" sz="700" kern="100" cap="none" spc="0">
                          <a:solidFill>
                            <a:schemeClr val="tx1"/>
                          </a:solidFill>
                          <a:effectLst/>
                        </a:rPr>
                        <a:t>polo tech fleece</a:t>
                      </a:r>
                      <a:endParaRPr lang="en-US" sz="700" kern="100" cap="none" spc="0">
                        <a:solidFill>
                          <a:schemeClr val="tx1"/>
                        </a:solidFill>
                        <a:effectLst/>
                        <a:latin typeface="Calibri" panose="020F0502020204030204" pitchFamily="34" charset="0"/>
                        <a:ea typeface="DengXian" panose="02010600030101010101" pitchFamily="2" charset="-122"/>
                        <a:cs typeface="Arial" panose="020B0604020202020204" pitchFamily="34" charset="0"/>
                      </a:endParaRPr>
                    </a:p>
                  </a:txBody>
                  <a:tcPr marL="27161" marR="27161" marT="42208" marB="0">
                    <a:lnL w="12700" cmpd="sng">
                      <a:noFill/>
                      <a:prstDash val="solid"/>
                    </a:lnL>
                    <a:lnR w="12700" cmpd="sng">
                      <a:noFill/>
                      <a:prstDash val="solid"/>
                    </a:lnR>
                    <a:lnT w="9525" cap="flat" cmpd="sng" algn="ctr">
                      <a:solidFill>
                        <a:schemeClr val="tx1">
                          <a:lumMod val="50000"/>
                          <a:lumOff val="50000"/>
                        </a:schemeClr>
                      </a:solidFill>
                      <a:prstDash val="solid"/>
                    </a:lnT>
                    <a:lnB w="9525" cap="flat" cmpd="sng" algn="ctr">
                      <a:solidFill>
                        <a:schemeClr val="tx1">
                          <a:lumMod val="50000"/>
                          <a:lumOff val="50000"/>
                        </a:schemeClr>
                      </a:solidFill>
                      <a:prstDash val="solid"/>
                    </a:lnB>
                    <a:solidFill>
                      <a:schemeClr val="bg1">
                        <a:lumMod val="95000"/>
                      </a:schemeClr>
                    </a:solidFill>
                  </a:tcPr>
                </a:tc>
                <a:tc>
                  <a:txBody>
                    <a:bodyPr/>
                    <a:lstStyle/>
                    <a:p>
                      <a:pPr marL="0" marR="0">
                        <a:spcBef>
                          <a:spcPts val="0"/>
                        </a:spcBef>
                        <a:spcAft>
                          <a:spcPts val="0"/>
                        </a:spcAft>
                      </a:pPr>
                      <a:r>
                        <a:rPr lang="en-US" sz="700" kern="100" cap="none" spc="0">
                          <a:solidFill>
                            <a:schemeClr val="tx1"/>
                          </a:solidFill>
                          <a:effectLst/>
                        </a:rPr>
                        <a:t>Ralph lauren</a:t>
                      </a:r>
                      <a:endParaRPr lang="en-US" sz="700" kern="100" cap="none" spc="0">
                        <a:solidFill>
                          <a:schemeClr val="tx1"/>
                        </a:solidFill>
                        <a:effectLst/>
                        <a:latin typeface="Calibri" panose="020F0502020204030204" pitchFamily="34" charset="0"/>
                        <a:ea typeface="DengXian" panose="02010600030101010101" pitchFamily="2" charset="-122"/>
                        <a:cs typeface="Arial" panose="020B0604020202020204" pitchFamily="34" charset="0"/>
                      </a:endParaRPr>
                    </a:p>
                  </a:txBody>
                  <a:tcPr marL="27161" marR="27161" marT="42208" marB="0">
                    <a:lnL w="12700" cmpd="sng">
                      <a:noFill/>
                      <a:prstDash val="solid"/>
                    </a:lnL>
                    <a:lnR w="12700" cmpd="sng">
                      <a:noFill/>
                      <a:prstDash val="solid"/>
                    </a:lnR>
                    <a:lnT w="9525" cap="flat" cmpd="sng" algn="ctr">
                      <a:solidFill>
                        <a:schemeClr val="tx1">
                          <a:lumMod val="50000"/>
                          <a:lumOff val="50000"/>
                        </a:schemeClr>
                      </a:solidFill>
                      <a:prstDash val="solid"/>
                    </a:lnT>
                    <a:lnB w="9525" cap="flat" cmpd="sng" algn="ctr">
                      <a:solidFill>
                        <a:schemeClr val="tx1">
                          <a:lumMod val="50000"/>
                          <a:lumOff val="50000"/>
                        </a:schemeClr>
                      </a:solidFill>
                      <a:prstDash val="solid"/>
                    </a:lnB>
                    <a:solidFill>
                      <a:schemeClr val="bg1">
                        <a:lumMod val="95000"/>
                      </a:schemeClr>
                    </a:solidFill>
                  </a:tcPr>
                </a:tc>
                <a:tc>
                  <a:txBody>
                    <a:bodyPr/>
                    <a:lstStyle/>
                    <a:p>
                      <a:pPr marL="0" marR="0">
                        <a:spcBef>
                          <a:spcPts val="0"/>
                        </a:spcBef>
                        <a:spcAft>
                          <a:spcPts val="0"/>
                        </a:spcAft>
                      </a:pPr>
                      <a:r>
                        <a:rPr lang="en-US" sz="700" kern="100" cap="none" spc="0">
                          <a:solidFill>
                            <a:schemeClr val="tx1"/>
                          </a:solidFill>
                          <a:effectLst/>
                        </a:rPr>
                        <a:t>Ralph Lauren</a:t>
                      </a:r>
                      <a:endParaRPr lang="en-US" sz="700" kern="100" cap="none" spc="0">
                        <a:solidFill>
                          <a:schemeClr val="tx1"/>
                        </a:solidFill>
                        <a:effectLst/>
                        <a:latin typeface="Calibri" panose="020F0502020204030204" pitchFamily="34" charset="0"/>
                        <a:ea typeface="DengXian" panose="02010600030101010101" pitchFamily="2" charset="-122"/>
                        <a:cs typeface="Arial" panose="020B0604020202020204" pitchFamily="34" charset="0"/>
                      </a:endParaRPr>
                    </a:p>
                  </a:txBody>
                  <a:tcPr marL="27161" marR="27161" marT="42208" marB="0">
                    <a:lnL w="12700" cmpd="sng">
                      <a:noFill/>
                      <a:prstDash val="solid"/>
                    </a:lnL>
                    <a:lnR w="12700" cmpd="sng">
                      <a:noFill/>
                      <a:prstDash val="solid"/>
                    </a:lnR>
                    <a:lnT w="9525" cap="flat" cmpd="sng" algn="ctr">
                      <a:solidFill>
                        <a:schemeClr val="tx1">
                          <a:lumMod val="50000"/>
                          <a:lumOff val="50000"/>
                        </a:schemeClr>
                      </a:solidFill>
                      <a:prstDash val="solid"/>
                    </a:lnT>
                    <a:lnB w="9525" cap="flat" cmpd="sng" algn="ctr">
                      <a:solidFill>
                        <a:schemeClr val="tx1">
                          <a:lumMod val="50000"/>
                          <a:lumOff val="50000"/>
                        </a:schemeClr>
                      </a:solidFill>
                      <a:prstDash val="solid"/>
                    </a:lnB>
                    <a:solidFill>
                      <a:schemeClr val="bg1">
                        <a:lumMod val="95000"/>
                      </a:schemeClr>
                    </a:solidFill>
                  </a:tcPr>
                </a:tc>
                <a:tc>
                  <a:txBody>
                    <a:bodyPr/>
                    <a:lstStyle/>
                    <a:p>
                      <a:pPr marL="0" marR="0">
                        <a:spcBef>
                          <a:spcPts val="0"/>
                        </a:spcBef>
                        <a:spcAft>
                          <a:spcPts val="0"/>
                        </a:spcAft>
                      </a:pPr>
                      <a:r>
                        <a:rPr lang="en-US" sz="700" kern="100" cap="none" spc="0">
                          <a:solidFill>
                            <a:schemeClr val="tx1"/>
                          </a:solidFill>
                          <a:effectLst/>
                        </a:rPr>
                        <a:t>New York</a:t>
                      </a:r>
                      <a:endParaRPr lang="en-US" sz="700" kern="100" cap="none" spc="0">
                        <a:solidFill>
                          <a:schemeClr val="tx1"/>
                        </a:solidFill>
                        <a:effectLst/>
                        <a:latin typeface="Calibri" panose="020F0502020204030204" pitchFamily="34" charset="0"/>
                        <a:ea typeface="DengXian" panose="02010600030101010101" pitchFamily="2" charset="-122"/>
                        <a:cs typeface="Arial" panose="020B0604020202020204" pitchFamily="34" charset="0"/>
                      </a:endParaRPr>
                    </a:p>
                  </a:txBody>
                  <a:tcPr marL="27161" marR="27161" marT="42208" marB="0">
                    <a:lnL w="12700" cmpd="sng">
                      <a:noFill/>
                      <a:prstDash val="solid"/>
                    </a:lnL>
                    <a:lnR w="12700" cmpd="sng">
                      <a:noFill/>
                      <a:prstDash val="solid"/>
                    </a:lnR>
                    <a:lnT w="9525" cap="flat" cmpd="sng" algn="ctr">
                      <a:solidFill>
                        <a:schemeClr val="tx1">
                          <a:lumMod val="50000"/>
                          <a:lumOff val="50000"/>
                        </a:schemeClr>
                      </a:solidFill>
                      <a:prstDash val="solid"/>
                    </a:lnT>
                    <a:lnB w="9525" cap="flat" cmpd="sng" algn="ctr">
                      <a:solidFill>
                        <a:schemeClr val="tx1">
                          <a:lumMod val="50000"/>
                          <a:lumOff val="50000"/>
                        </a:schemeClr>
                      </a:solidFill>
                      <a:prstDash val="solid"/>
                    </a:lnB>
                    <a:solidFill>
                      <a:schemeClr val="bg1">
                        <a:lumMod val="95000"/>
                      </a:schemeClr>
                    </a:solidFill>
                  </a:tcPr>
                </a:tc>
                <a:extLst>
                  <a:ext uri="{0D108BD9-81ED-4DB2-BD59-A6C34878D82A}">
                    <a16:rowId xmlns:a16="http://schemas.microsoft.com/office/drawing/2014/main" val="604879784"/>
                  </a:ext>
                </a:extLst>
              </a:tr>
              <a:tr h="290767">
                <a:tc>
                  <a:txBody>
                    <a:bodyPr/>
                    <a:lstStyle/>
                    <a:p>
                      <a:pPr marL="0" marR="0">
                        <a:spcBef>
                          <a:spcPts val="0"/>
                        </a:spcBef>
                        <a:spcAft>
                          <a:spcPts val="0"/>
                        </a:spcAft>
                      </a:pPr>
                      <a:r>
                        <a:rPr lang="en-US" sz="700" b="1" kern="100" cap="none" spc="0">
                          <a:solidFill>
                            <a:schemeClr val="tx1"/>
                          </a:solidFill>
                          <a:effectLst/>
                        </a:rPr>
                        <a:t>Tanks</a:t>
                      </a:r>
                      <a:endParaRPr lang="en-US" sz="700" b="1" kern="100" cap="none" spc="0">
                        <a:solidFill>
                          <a:schemeClr val="tx1"/>
                        </a:solidFill>
                        <a:effectLst/>
                        <a:latin typeface="Calibri" panose="020F0502020204030204" pitchFamily="34" charset="0"/>
                        <a:ea typeface="DengXian" panose="02010600030101010101" pitchFamily="2" charset="-122"/>
                        <a:cs typeface="Arial" panose="020B0604020202020204" pitchFamily="34" charset="0"/>
                      </a:endParaRPr>
                    </a:p>
                  </a:txBody>
                  <a:tcPr marL="27161" marR="27161" marT="42208" marB="0">
                    <a:lnL w="12700" cmpd="sng">
                      <a:noFill/>
                      <a:prstDash val="solid"/>
                    </a:lnL>
                    <a:lnR w="12700" cmpd="sng">
                      <a:noFill/>
                      <a:prstDash val="solid"/>
                    </a:lnR>
                    <a:lnT w="9525" cap="flat" cmpd="sng" algn="ctr">
                      <a:solidFill>
                        <a:schemeClr val="tx1">
                          <a:lumMod val="50000"/>
                          <a:lumOff val="50000"/>
                        </a:schemeClr>
                      </a:solidFill>
                      <a:prstDash val="solid"/>
                    </a:lnT>
                    <a:lnB w="9525" cap="flat" cmpd="sng" algn="ctr">
                      <a:solidFill>
                        <a:schemeClr val="tx1">
                          <a:lumMod val="50000"/>
                          <a:lumOff val="50000"/>
                        </a:schemeClr>
                      </a:solidFill>
                      <a:prstDash val="solid"/>
                    </a:lnB>
                    <a:solidFill>
                      <a:schemeClr val="bg1">
                        <a:lumMod val="95000"/>
                      </a:schemeClr>
                    </a:solidFill>
                  </a:tcPr>
                </a:tc>
                <a:tc>
                  <a:txBody>
                    <a:bodyPr/>
                    <a:lstStyle/>
                    <a:p>
                      <a:pPr marL="0" marR="0">
                        <a:spcBef>
                          <a:spcPts val="0"/>
                        </a:spcBef>
                        <a:spcAft>
                          <a:spcPts val="0"/>
                        </a:spcAft>
                      </a:pPr>
                      <a:r>
                        <a:rPr lang="en-US" sz="700" kern="100" cap="none" spc="0">
                          <a:solidFill>
                            <a:schemeClr val="tx1"/>
                          </a:solidFill>
                          <a:effectLst/>
                        </a:rPr>
                        <a:t>mega man x sub tanks</a:t>
                      </a:r>
                      <a:endParaRPr lang="en-US" sz="700" kern="100" cap="none" spc="0">
                        <a:solidFill>
                          <a:schemeClr val="tx1"/>
                        </a:solidFill>
                        <a:effectLst/>
                        <a:latin typeface="Calibri" panose="020F0502020204030204" pitchFamily="34" charset="0"/>
                        <a:ea typeface="DengXian" panose="02010600030101010101" pitchFamily="2" charset="-122"/>
                        <a:cs typeface="Arial" panose="020B0604020202020204" pitchFamily="34" charset="0"/>
                      </a:endParaRPr>
                    </a:p>
                  </a:txBody>
                  <a:tcPr marL="27161" marR="27161" marT="42208" marB="0">
                    <a:lnL w="12700" cmpd="sng">
                      <a:noFill/>
                      <a:prstDash val="solid"/>
                    </a:lnL>
                    <a:lnR w="12700" cmpd="sng">
                      <a:noFill/>
                      <a:prstDash val="solid"/>
                    </a:lnR>
                    <a:lnT w="9525" cap="flat" cmpd="sng" algn="ctr">
                      <a:solidFill>
                        <a:schemeClr val="tx1">
                          <a:lumMod val="50000"/>
                          <a:lumOff val="50000"/>
                        </a:schemeClr>
                      </a:solidFill>
                      <a:prstDash val="solid"/>
                    </a:lnT>
                    <a:lnB w="9525" cap="flat" cmpd="sng" algn="ctr">
                      <a:solidFill>
                        <a:schemeClr val="tx1">
                          <a:lumMod val="50000"/>
                          <a:lumOff val="50000"/>
                        </a:schemeClr>
                      </a:solidFill>
                      <a:prstDash val="solid"/>
                    </a:lnB>
                    <a:solidFill>
                      <a:schemeClr val="bg1">
                        <a:lumMod val="95000"/>
                      </a:schemeClr>
                    </a:solidFill>
                  </a:tcPr>
                </a:tc>
                <a:tc>
                  <a:txBody>
                    <a:bodyPr/>
                    <a:lstStyle/>
                    <a:p>
                      <a:pPr marL="0" marR="0">
                        <a:spcBef>
                          <a:spcPts val="0"/>
                        </a:spcBef>
                        <a:spcAft>
                          <a:spcPts val="0"/>
                        </a:spcAft>
                      </a:pPr>
                      <a:r>
                        <a:rPr lang="en-US" sz="700" kern="100" cap="none" spc="0">
                          <a:solidFill>
                            <a:schemeClr val="tx1"/>
                          </a:solidFill>
                          <a:effectLst/>
                        </a:rPr>
                        <a:t>Helium tanks</a:t>
                      </a:r>
                      <a:endParaRPr lang="en-US" sz="700" kern="100" cap="none" spc="0">
                        <a:solidFill>
                          <a:schemeClr val="tx1"/>
                        </a:solidFill>
                        <a:effectLst/>
                        <a:latin typeface="Calibri" panose="020F0502020204030204" pitchFamily="34" charset="0"/>
                        <a:ea typeface="DengXian" panose="02010600030101010101" pitchFamily="2" charset="-122"/>
                        <a:cs typeface="Arial" panose="020B0604020202020204" pitchFamily="34" charset="0"/>
                      </a:endParaRPr>
                    </a:p>
                  </a:txBody>
                  <a:tcPr marL="27161" marR="27161" marT="42208" marB="0">
                    <a:lnL w="12700" cmpd="sng">
                      <a:noFill/>
                      <a:prstDash val="solid"/>
                    </a:lnL>
                    <a:lnR w="12700" cmpd="sng">
                      <a:noFill/>
                      <a:prstDash val="solid"/>
                    </a:lnR>
                    <a:lnT w="9525" cap="flat" cmpd="sng" algn="ctr">
                      <a:solidFill>
                        <a:schemeClr val="tx1">
                          <a:lumMod val="50000"/>
                          <a:lumOff val="50000"/>
                        </a:schemeClr>
                      </a:solidFill>
                      <a:prstDash val="solid"/>
                    </a:lnT>
                    <a:lnB w="9525" cap="flat" cmpd="sng" algn="ctr">
                      <a:solidFill>
                        <a:schemeClr val="tx1">
                          <a:lumMod val="50000"/>
                          <a:lumOff val="50000"/>
                        </a:schemeClr>
                      </a:solidFill>
                      <a:prstDash val="solid"/>
                    </a:lnB>
                    <a:solidFill>
                      <a:schemeClr val="bg1">
                        <a:lumMod val="95000"/>
                      </a:schemeClr>
                    </a:solidFill>
                  </a:tcPr>
                </a:tc>
                <a:tc>
                  <a:txBody>
                    <a:bodyPr/>
                    <a:lstStyle/>
                    <a:p>
                      <a:pPr marL="0" marR="0">
                        <a:spcBef>
                          <a:spcPts val="0"/>
                        </a:spcBef>
                        <a:spcAft>
                          <a:spcPts val="0"/>
                        </a:spcAft>
                      </a:pPr>
                      <a:r>
                        <a:rPr lang="en-US" sz="700" kern="100" cap="none" spc="0">
                          <a:solidFill>
                            <a:schemeClr val="tx1"/>
                          </a:solidFill>
                          <a:effectLst/>
                        </a:rPr>
                        <a:t>Helium</a:t>
                      </a:r>
                      <a:endParaRPr lang="en-US" sz="700" kern="100" cap="none" spc="0">
                        <a:solidFill>
                          <a:schemeClr val="tx1"/>
                        </a:solidFill>
                        <a:effectLst/>
                        <a:latin typeface="Calibri" panose="020F0502020204030204" pitchFamily="34" charset="0"/>
                        <a:ea typeface="DengXian" panose="02010600030101010101" pitchFamily="2" charset="-122"/>
                        <a:cs typeface="Arial" panose="020B0604020202020204" pitchFamily="34" charset="0"/>
                      </a:endParaRPr>
                    </a:p>
                  </a:txBody>
                  <a:tcPr marL="27161" marR="27161" marT="42208" marB="0">
                    <a:lnL w="12700" cmpd="sng">
                      <a:noFill/>
                      <a:prstDash val="solid"/>
                    </a:lnL>
                    <a:lnR w="12700" cmpd="sng">
                      <a:noFill/>
                      <a:prstDash val="solid"/>
                    </a:lnR>
                    <a:lnT w="9525" cap="flat" cmpd="sng" algn="ctr">
                      <a:solidFill>
                        <a:schemeClr val="tx1">
                          <a:lumMod val="50000"/>
                          <a:lumOff val="50000"/>
                        </a:schemeClr>
                      </a:solidFill>
                      <a:prstDash val="solid"/>
                    </a:lnT>
                    <a:lnB w="9525" cap="flat" cmpd="sng" algn="ctr">
                      <a:solidFill>
                        <a:schemeClr val="tx1">
                          <a:lumMod val="50000"/>
                          <a:lumOff val="50000"/>
                        </a:schemeClr>
                      </a:solidFill>
                      <a:prstDash val="solid"/>
                    </a:lnB>
                    <a:solidFill>
                      <a:schemeClr val="bg1">
                        <a:lumMod val="95000"/>
                      </a:schemeClr>
                    </a:solidFill>
                  </a:tcPr>
                </a:tc>
                <a:tc>
                  <a:txBody>
                    <a:bodyPr/>
                    <a:lstStyle/>
                    <a:p>
                      <a:pPr marL="0" marR="0">
                        <a:spcBef>
                          <a:spcPts val="0"/>
                        </a:spcBef>
                        <a:spcAft>
                          <a:spcPts val="0"/>
                        </a:spcAft>
                      </a:pPr>
                      <a:r>
                        <a:rPr lang="en-US" sz="700" kern="100" cap="none" spc="0">
                          <a:solidFill>
                            <a:schemeClr val="tx1"/>
                          </a:solidFill>
                          <a:effectLst/>
                        </a:rPr>
                        <a:t>Mississippi</a:t>
                      </a:r>
                      <a:endParaRPr lang="en-US" sz="700" kern="100" cap="none" spc="0">
                        <a:solidFill>
                          <a:schemeClr val="tx1"/>
                        </a:solidFill>
                        <a:effectLst/>
                        <a:latin typeface="Calibri" panose="020F0502020204030204" pitchFamily="34" charset="0"/>
                        <a:ea typeface="DengXian" panose="02010600030101010101" pitchFamily="2" charset="-122"/>
                        <a:cs typeface="Arial" panose="020B0604020202020204" pitchFamily="34" charset="0"/>
                      </a:endParaRPr>
                    </a:p>
                  </a:txBody>
                  <a:tcPr marL="27161" marR="27161" marT="42208" marB="0">
                    <a:lnL w="12700" cmpd="sng">
                      <a:noFill/>
                      <a:prstDash val="solid"/>
                    </a:lnL>
                    <a:lnR w="12700" cmpd="sng">
                      <a:noFill/>
                      <a:prstDash val="solid"/>
                    </a:lnR>
                    <a:lnT w="9525" cap="flat" cmpd="sng" algn="ctr">
                      <a:solidFill>
                        <a:schemeClr val="tx1">
                          <a:lumMod val="50000"/>
                          <a:lumOff val="50000"/>
                        </a:schemeClr>
                      </a:solidFill>
                      <a:prstDash val="solid"/>
                    </a:lnT>
                    <a:lnB w="9525" cap="flat" cmpd="sng" algn="ctr">
                      <a:solidFill>
                        <a:schemeClr val="tx1">
                          <a:lumMod val="50000"/>
                          <a:lumOff val="50000"/>
                        </a:schemeClr>
                      </a:solidFill>
                      <a:prstDash val="solid"/>
                    </a:lnB>
                    <a:solidFill>
                      <a:schemeClr val="bg1">
                        <a:lumMod val="95000"/>
                      </a:schemeClr>
                    </a:solidFill>
                  </a:tcPr>
                </a:tc>
                <a:extLst>
                  <a:ext uri="{0D108BD9-81ED-4DB2-BD59-A6C34878D82A}">
                    <a16:rowId xmlns:a16="http://schemas.microsoft.com/office/drawing/2014/main" val="3625641018"/>
                  </a:ext>
                </a:extLst>
              </a:tr>
              <a:tr h="179547">
                <a:tc>
                  <a:txBody>
                    <a:bodyPr/>
                    <a:lstStyle/>
                    <a:p>
                      <a:pPr marL="0" marR="0">
                        <a:spcBef>
                          <a:spcPts val="0"/>
                        </a:spcBef>
                        <a:spcAft>
                          <a:spcPts val="0"/>
                        </a:spcAft>
                      </a:pPr>
                      <a:r>
                        <a:rPr lang="en-US" sz="700" b="1" kern="100" cap="none" spc="0">
                          <a:solidFill>
                            <a:schemeClr val="tx1"/>
                          </a:solidFill>
                          <a:effectLst/>
                        </a:rPr>
                        <a:t>Shorts</a:t>
                      </a:r>
                      <a:endParaRPr lang="en-US" sz="700" b="1" kern="100" cap="none" spc="0">
                        <a:solidFill>
                          <a:schemeClr val="tx1"/>
                        </a:solidFill>
                        <a:effectLst/>
                        <a:latin typeface="Calibri" panose="020F0502020204030204" pitchFamily="34" charset="0"/>
                        <a:ea typeface="DengXian" panose="02010600030101010101" pitchFamily="2" charset="-122"/>
                        <a:cs typeface="Arial" panose="020B0604020202020204" pitchFamily="34" charset="0"/>
                      </a:endParaRPr>
                    </a:p>
                  </a:txBody>
                  <a:tcPr marL="27161" marR="27161" marT="42208" marB="0">
                    <a:lnL w="12700" cmpd="sng">
                      <a:noFill/>
                      <a:prstDash val="solid"/>
                    </a:lnL>
                    <a:lnR w="12700" cmpd="sng">
                      <a:noFill/>
                      <a:prstDash val="solid"/>
                    </a:lnR>
                    <a:lnT w="9525" cap="flat" cmpd="sng" algn="ctr">
                      <a:solidFill>
                        <a:schemeClr val="tx1">
                          <a:lumMod val="50000"/>
                          <a:lumOff val="50000"/>
                        </a:schemeClr>
                      </a:solidFill>
                      <a:prstDash val="solid"/>
                    </a:lnT>
                    <a:lnB w="9525" cap="flat" cmpd="sng" algn="ctr">
                      <a:solidFill>
                        <a:schemeClr val="tx1">
                          <a:lumMod val="50000"/>
                          <a:lumOff val="50000"/>
                        </a:schemeClr>
                      </a:solidFill>
                      <a:prstDash val="solid"/>
                    </a:lnB>
                    <a:solidFill>
                      <a:schemeClr val="bg1">
                        <a:lumMod val="95000"/>
                      </a:schemeClr>
                    </a:solidFill>
                  </a:tcPr>
                </a:tc>
                <a:tc>
                  <a:txBody>
                    <a:bodyPr/>
                    <a:lstStyle/>
                    <a:p>
                      <a:pPr marL="0" marR="0">
                        <a:spcBef>
                          <a:spcPts val="0"/>
                        </a:spcBef>
                        <a:spcAft>
                          <a:spcPts val="0"/>
                        </a:spcAft>
                      </a:pPr>
                      <a:r>
                        <a:rPr lang="en-US" sz="700" kern="100" cap="none" spc="0">
                          <a:solidFill>
                            <a:schemeClr val="tx1"/>
                          </a:solidFill>
                          <a:effectLst/>
                        </a:rPr>
                        <a:t>sec roll call week 4</a:t>
                      </a:r>
                      <a:endParaRPr lang="en-US" sz="700" kern="100" cap="none" spc="0">
                        <a:solidFill>
                          <a:schemeClr val="tx1"/>
                        </a:solidFill>
                        <a:effectLst/>
                        <a:latin typeface="Calibri" panose="020F0502020204030204" pitchFamily="34" charset="0"/>
                        <a:ea typeface="DengXian" panose="02010600030101010101" pitchFamily="2" charset="-122"/>
                        <a:cs typeface="Arial" panose="020B0604020202020204" pitchFamily="34" charset="0"/>
                      </a:endParaRPr>
                    </a:p>
                  </a:txBody>
                  <a:tcPr marL="27161" marR="27161" marT="42208" marB="0">
                    <a:lnL w="12700" cmpd="sng">
                      <a:noFill/>
                      <a:prstDash val="solid"/>
                    </a:lnL>
                    <a:lnR w="12700" cmpd="sng">
                      <a:noFill/>
                      <a:prstDash val="solid"/>
                    </a:lnR>
                    <a:lnT w="9525" cap="flat" cmpd="sng" algn="ctr">
                      <a:solidFill>
                        <a:schemeClr val="tx1">
                          <a:lumMod val="50000"/>
                          <a:lumOff val="50000"/>
                        </a:schemeClr>
                      </a:solidFill>
                      <a:prstDash val="solid"/>
                    </a:lnT>
                    <a:lnB w="9525" cap="flat" cmpd="sng" algn="ctr">
                      <a:solidFill>
                        <a:schemeClr val="tx1">
                          <a:lumMod val="50000"/>
                          <a:lumOff val="50000"/>
                        </a:schemeClr>
                      </a:solidFill>
                      <a:prstDash val="solid"/>
                    </a:lnB>
                    <a:solidFill>
                      <a:schemeClr val="bg1">
                        <a:lumMod val="95000"/>
                      </a:schemeClr>
                    </a:solidFill>
                  </a:tcPr>
                </a:tc>
                <a:tc>
                  <a:txBody>
                    <a:bodyPr/>
                    <a:lstStyle/>
                    <a:p>
                      <a:pPr marL="0" marR="0">
                        <a:spcBef>
                          <a:spcPts val="0"/>
                        </a:spcBef>
                        <a:spcAft>
                          <a:spcPts val="0"/>
                        </a:spcAft>
                      </a:pPr>
                      <a:r>
                        <a:rPr lang="en-US" sz="700" kern="100" cap="none" spc="0">
                          <a:solidFill>
                            <a:schemeClr val="tx1"/>
                          </a:solidFill>
                          <a:effectLst/>
                        </a:rPr>
                        <a:t>Youtube shorts</a:t>
                      </a:r>
                      <a:endParaRPr lang="en-US" sz="700" kern="100" cap="none" spc="0">
                        <a:solidFill>
                          <a:schemeClr val="tx1"/>
                        </a:solidFill>
                        <a:effectLst/>
                        <a:latin typeface="Calibri" panose="020F0502020204030204" pitchFamily="34" charset="0"/>
                        <a:ea typeface="DengXian" panose="02010600030101010101" pitchFamily="2" charset="-122"/>
                        <a:cs typeface="Arial" panose="020B0604020202020204" pitchFamily="34" charset="0"/>
                      </a:endParaRPr>
                    </a:p>
                  </a:txBody>
                  <a:tcPr marL="27161" marR="27161" marT="42208" marB="0">
                    <a:lnL w="12700" cmpd="sng">
                      <a:noFill/>
                      <a:prstDash val="solid"/>
                    </a:lnL>
                    <a:lnR w="12700" cmpd="sng">
                      <a:noFill/>
                      <a:prstDash val="solid"/>
                    </a:lnR>
                    <a:lnT w="9525" cap="flat" cmpd="sng" algn="ctr">
                      <a:solidFill>
                        <a:schemeClr val="tx1">
                          <a:lumMod val="50000"/>
                          <a:lumOff val="50000"/>
                        </a:schemeClr>
                      </a:solidFill>
                      <a:prstDash val="solid"/>
                    </a:lnT>
                    <a:lnB w="9525" cap="flat" cmpd="sng" algn="ctr">
                      <a:solidFill>
                        <a:schemeClr val="tx1">
                          <a:lumMod val="50000"/>
                          <a:lumOff val="50000"/>
                        </a:schemeClr>
                      </a:solidFill>
                      <a:prstDash val="solid"/>
                    </a:lnB>
                    <a:solidFill>
                      <a:schemeClr val="bg1">
                        <a:lumMod val="95000"/>
                      </a:schemeClr>
                    </a:solidFill>
                  </a:tcPr>
                </a:tc>
                <a:tc>
                  <a:txBody>
                    <a:bodyPr/>
                    <a:lstStyle/>
                    <a:p>
                      <a:pPr marL="0" marR="0">
                        <a:spcBef>
                          <a:spcPts val="0"/>
                        </a:spcBef>
                        <a:spcAft>
                          <a:spcPts val="0"/>
                        </a:spcAft>
                      </a:pPr>
                      <a:r>
                        <a:rPr lang="en-US" sz="700" kern="100" cap="none" spc="0">
                          <a:solidFill>
                            <a:schemeClr val="tx1"/>
                          </a:solidFill>
                          <a:effectLst/>
                        </a:rPr>
                        <a:t>YouTube shorts</a:t>
                      </a:r>
                      <a:endParaRPr lang="en-US" sz="700" kern="100" cap="none" spc="0">
                        <a:solidFill>
                          <a:schemeClr val="tx1"/>
                        </a:solidFill>
                        <a:effectLst/>
                        <a:latin typeface="Calibri" panose="020F0502020204030204" pitchFamily="34" charset="0"/>
                        <a:ea typeface="DengXian" panose="02010600030101010101" pitchFamily="2" charset="-122"/>
                        <a:cs typeface="Arial" panose="020B0604020202020204" pitchFamily="34" charset="0"/>
                      </a:endParaRPr>
                    </a:p>
                  </a:txBody>
                  <a:tcPr marL="27161" marR="27161" marT="42208" marB="0">
                    <a:lnL w="12700" cmpd="sng">
                      <a:noFill/>
                      <a:prstDash val="solid"/>
                    </a:lnL>
                    <a:lnR w="12700" cmpd="sng">
                      <a:noFill/>
                      <a:prstDash val="solid"/>
                    </a:lnR>
                    <a:lnT w="9525" cap="flat" cmpd="sng" algn="ctr">
                      <a:solidFill>
                        <a:schemeClr val="tx1">
                          <a:lumMod val="50000"/>
                          <a:lumOff val="50000"/>
                        </a:schemeClr>
                      </a:solidFill>
                      <a:prstDash val="solid"/>
                    </a:lnT>
                    <a:lnB w="9525" cap="flat" cmpd="sng" algn="ctr">
                      <a:solidFill>
                        <a:schemeClr val="tx1">
                          <a:lumMod val="50000"/>
                          <a:lumOff val="50000"/>
                        </a:schemeClr>
                      </a:solidFill>
                      <a:prstDash val="solid"/>
                    </a:lnB>
                    <a:solidFill>
                      <a:schemeClr val="bg1">
                        <a:lumMod val="95000"/>
                      </a:schemeClr>
                    </a:solidFill>
                  </a:tcPr>
                </a:tc>
                <a:tc>
                  <a:txBody>
                    <a:bodyPr/>
                    <a:lstStyle/>
                    <a:p>
                      <a:pPr marL="0" marR="0">
                        <a:spcBef>
                          <a:spcPts val="0"/>
                        </a:spcBef>
                        <a:spcAft>
                          <a:spcPts val="0"/>
                        </a:spcAft>
                      </a:pPr>
                      <a:r>
                        <a:rPr lang="en-US" sz="700" kern="100" cap="none" spc="0">
                          <a:solidFill>
                            <a:schemeClr val="tx1"/>
                          </a:solidFill>
                          <a:effectLst/>
                        </a:rPr>
                        <a:t>Louisiana</a:t>
                      </a:r>
                      <a:endParaRPr lang="en-US" sz="700" kern="100" cap="none" spc="0">
                        <a:solidFill>
                          <a:schemeClr val="tx1"/>
                        </a:solidFill>
                        <a:effectLst/>
                        <a:latin typeface="Calibri" panose="020F0502020204030204" pitchFamily="34" charset="0"/>
                        <a:ea typeface="DengXian" panose="02010600030101010101" pitchFamily="2" charset="-122"/>
                        <a:cs typeface="Arial" panose="020B0604020202020204" pitchFamily="34" charset="0"/>
                      </a:endParaRPr>
                    </a:p>
                  </a:txBody>
                  <a:tcPr marL="27161" marR="27161" marT="42208" marB="0">
                    <a:lnL w="12700" cmpd="sng">
                      <a:noFill/>
                      <a:prstDash val="solid"/>
                    </a:lnL>
                    <a:lnR w="12700" cmpd="sng">
                      <a:noFill/>
                      <a:prstDash val="solid"/>
                    </a:lnR>
                    <a:lnT w="9525" cap="flat" cmpd="sng" algn="ctr">
                      <a:solidFill>
                        <a:schemeClr val="tx1">
                          <a:lumMod val="50000"/>
                          <a:lumOff val="50000"/>
                        </a:schemeClr>
                      </a:solidFill>
                      <a:prstDash val="solid"/>
                    </a:lnT>
                    <a:lnB w="9525" cap="flat" cmpd="sng" algn="ctr">
                      <a:solidFill>
                        <a:schemeClr val="tx1">
                          <a:lumMod val="50000"/>
                          <a:lumOff val="50000"/>
                        </a:schemeClr>
                      </a:solidFill>
                      <a:prstDash val="solid"/>
                    </a:lnB>
                    <a:solidFill>
                      <a:schemeClr val="bg1">
                        <a:lumMod val="95000"/>
                      </a:schemeClr>
                    </a:solidFill>
                  </a:tcPr>
                </a:tc>
                <a:extLst>
                  <a:ext uri="{0D108BD9-81ED-4DB2-BD59-A6C34878D82A}">
                    <a16:rowId xmlns:a16="http://schemas.microsoft.com/office/drawing/2014/main" val="3275547197"/>
                  </a:ext>
                </a:extLst>
              </a:tr>
              <a:tr h="290767">
                <a:tc>
                  <a:txBody>
                    <a:bodyPr/>
                    <a:lstStyle/>
                    <a:p>
                      <a:pPr marL="0" marR="0">
                        <a:spcBef>
                          <a:spcPts val="0"/>
                        </a:spcBef>
                        <a:spcAft>
                          <a:spcPts val="0"/>
                        </a:spcAft>
                      </a:pPr>
                      <a:r>
                        <a:rPr lang="en-US" sz="700" b="1" kern="100" cap="none" spc="0">
                          <a:solidFill>
                            <a:schemeClr val="tx1"/>
                          </a:solidFill>
                          <a:effectLst/>
                        </a:rPr>
                        <a:t>Joggers</a:t>
                      </a:r>
                      <a:endParaRPr lang="en-US" sz="700" b="1" kern="100" cap="none" spc="0">
                        <a:solidFill>
                          <a:schemeClr val="tx1"/>
                        </a:solidFill>
                        <a:effectLst/>
                        <a:latin typeface="Calibri" panose="020F0502020204030204" pitchFamily="34" charset="0"/>
                        <a:ea typeface="DengXian" panose="02010600030101010101" pitchFamily="2" charset="-122"/>
                        <a:cs typeface="Arial" panose="020B0604020202020204" pitchFamily="34" charset="0"/>
                      </a:endParaRPr>
                    </a:p>
                  </a:txBody>
                  <a:tcPr marL="27161" marR="27161" marT="42208" marB="0">
                    <a:lnL w="12700" cmpd="sng">
                      <a:noFill/>
                      <a:prstDash val="solid"/>
                    </a:lnL>
                    <a:lnR w="12700" cmpd="sng">
                      <a:noFill/>
                      <a:prstDash val="solid"/>
                    </a:lnR>
                    <a:lnT w="9525" cap="flat" cmpd="sng" algn="ctr">
                      <a:solidFill>
                        <a:schemeClr val="tx1">
                          <a:lumMod val="50000"/>
                          <a:lumOff val="50000"/>
                        </a:schemeClr>
                      </a:solidFill>
                      <a:prstDash val="solid"/>
                    </a:lnT>
                    <a:lnB w="9525" cap="flat" cmpd="sng" algn="ctr">
                      <a:solidFill>
                        <a:schemeClr val="tx1">
                          <a:lumMod val="50000"/>
                          <a:lumOff val="50000"/>
                        </a:schemeClr>
                      </a:solidFill>
                      <a:prstDash val="solid"/>
                    </a:lnB>
                    <a:solidFill>
                      <a:schemeClr val="bg1">
                        <a:lumMod val="95000"/>
                      </a:schemeClr>
                    </a:solidFill>
                  </a:tcPr>
                </a:tc>
                <a:tc>
                  <a:txBody>
                    <a:bodyPr/>
                    <a:lstStyle/>
                    <a:p>
                      <a:pPr marL="0" marR="0">
                        <a:spcBef>
                          <a:spcPts val="0"/>
                        </a:spcBef>
                        <a:spcAft>
                          <a:spcPts val="0"/>
                        </a:spcAft>
                      </a:pPr>
                      <a:r>
                        <a:rPr lang="en-US" sz="700" kern="100" cap="none" spc="0">
                          <a:solidFill>
                            <a:schemeClr val="tx1"/>
                          </a:solidFill>
                          <a:effectLst/>
                        </a:rPr>
                        <a:t>puma joggers mens</a:t>
                      </a:r>
                      <a:endParaRPr lang="en-US" sz="700" kern="100" cap="none" spc="0">
                        <a:solidFill>
                          <a:schemeClr val="tx1"/>
                        </a:solidFill>
                        <a:effectLst/>
                        <a:latin typeface="Calibri" panose="020F0502020204030204" pitchFamily="34" charset="0"/>
                        <a:ea typeface="DengXian" panose="02010600030101010101" pitchFamily="2" charset="-122"/>
                        <a:cs typeface="Arial" panose="020B0604020202020204" pitchFamily="34" charset="0"/>
                      </a:endParaRPr>
                    </a:p>
                  </a:txBody>
                  <a:tcPr marL="27161" marR="27161" marT="42208" marB="0">
                    <a:lnL w="12700" cmpd="sng">
                      <a:noFill/>
                      <a:prstDash val="solid"/>
                    </a:lnL>
                    <a:lnR w="12700" cmpd="sng">
                      <a:noFill/>
                      <a:prstDash val="solid"/>
                    </a:lnR>
                    <a:lnT w="9525" cap="flat" cmpd="sng" algn="ctr">
                      <a:solidFill>
                        <a:schemeClr val="tx1">
                          <a:lumMod val="50000"/>
                          <a:lumOff val="50000"/>
                        </a:schemeClr>
                      </a:solidFill>
                      <a:prstDash val="solid"/>
                    </a:lnT>
                    <a:lnB w="9525" cap="flat" cmpd="sng" algn="ctr">
                      <a:solidFill>
                        <a:schemeClr val="tx1">
                          <a:lumMod val="50000"/>
                          <a:lumOff val="50000"/>
                        </a:schemeClr>
                      </a:solidFill>
                      <a:prstDash val="solid"/>
                    </a:lnB>
                    <a:solidFill>
                      <a:schemeClr val="bg1">
                        <a:lumMod val="95000"/>
                      </a:schemeClr>
                    </a:solidFill>
                  </a:tcPr>
                </a:tc>
                <a:tc>
                  <a:txBody>
                    <a:bodyPr/>
                    <a:lstStyle/>
                    <a:p>
                      <a:pPr marL="0" marR="0">
                        <a:spcBef>
                          <a:spcPts val="0"/>
                        </a:spcBef>
                        <a:spcAft>
                          <a:spcPts val="0"/>
                        </a:spcAft>
                      </a:pPr>
                      <a:r>
                        <a:rPr lang="en-US" sz="700" kern="100" cap="none" spc="0">
                          <a:solidFill>
                            <a:schemeClr val="tx1"/>
                          </a:solidFill>
                          <a:effectLst/>
                        </a:rPr>
                        <a:t>Joggers’ pants</a:t>
                      </a:r>
                      <a:endParaRPr lang="en-US" sz="700" kern="100" cap="none" spc="0">
                        <a:solidFill>
                          <a:schemeClr val="tx1"/>
                        </a:solidFill>
                        <a:effectLst/>
                        <a:latin typeface="Calibri" panose="020F0502020204030204" pitchFamily="34" charset="0"/>
                        <a:ea typeface="DengXian" panose="02010600030101010101" pitchFamily="2" charset="-122"/>
                        <a:cs typeface="Arial" panose="020B0604020202020204" pitchFamily="34" charset="0"/>
                      </a:endParaRPr>
                    </a:p>
                  </a:txBody>
                  <a:tcPr marL="27161" marR="27161" marT="42208" marB="0">
                    <a:lnL w="12700" cmpd="sng">
                      <a:noFill/>
                      <a:prstDash val="solid"/>
                    </a:lnL>
                    <a:lnR w="12700" cmpd="sng">
                      <a:noFill/>
                      <a:prstDash val="solid"/>
                    </a:lnR>
                    <a:lnT w="9525" cap="flat" cmpd="sng" algn="ctr">
                      <a:solidFill>
                        <a:schemeClr val="tx1">
                          <a:lumMod val="50000"/>
                          <a:lumOff val="50000"/>
                        </a:schemeClr>
                      </a:solidFill>
                      <a:prstDash val="solid"/>
                    </a:lnT>
                    <a:lnB w="9525" cap="flat" cmpd="sng" algn="ctr">
                      <a:solidFill>
                        <a:schemeClr val="tx1">
                          <a:lumMod val="50000"/>
                          <a:lumOff val="50000"/>
                        </a:schemeClr>
                      </a:solidFill>
                      <a:prstDash val="solid"/>
                    </a:lnB>
                    <a:solidFill>
                      <a:schemeClr val="bg1">
                        <a:lumMod val="95000"/>
                      </a:schemeClr>
                    </a:solidFill>
                  </a:tcPr>
                </a:tc>
                <a:tc>
                  <a:txBody>
                    <a:bodyPr/>
                    <a:lstStyle/>
                    <a:p>
                      <a:pPr marL="0" marR="0">
                        <a:spcBef>
                          <a:spcPts val="0"/>
                        </a:spcBef>
                        <a:spcAft>
                          <a:spcPts val="0"/>
                        </a:spcAft>
                      </a:pPr>
                      <a:r>
                        <a:rPr lang="en-US" sz="700" kern="100" cap="none" spc="0">
                          <a:solidFill>
                            <a:schemeClr val="tx1"/>
                          </a:solidFill>
                          <a:effectLst/>
                        </a:rPr>
                        <a:t>Trousers</a:t>
                      </a:r>
                      <a:endParaRPr lang="en-US" sz="700" kern="100" cap="none" spc="0">
                        <a:solidFill>
                          <a:schemeClr val="tx1"/>
                        </a:solidFill>
                        <a:effectLst/>
                        <a:latin typeface="Calibri" panose="020F0502020204030204" pitchFamily="34" charset="0"/>
                        <a:ea typeface="DengXian" panose="02010600030101010101" pitchFamily="2" charset="-122"/>
                        <a:cs typeface="Arial" panose="020B0604020202020204" pitchFamily="34" charset="0"/>
                      </a:endParaRPr>
                    </a:p>
                  </a:txBody>
                  <a:tcPr marL="27161" marR="27161" marT="42208" marB="0">
                    <a:lnL w="12700" cmpd="sng">
                      <a:noFill/>
                      <a:prstDash val="solid"/>
                    </a:lnL>
                    <a:lnR w="12700" cmpd="sng">
                      <a:noFill/>
                      <a:prstDash val="solid"/>
                    </a:lnR>
                    <a:lnT w="9525" cap="flat" cmpd="sng" algn="ctr">
                      <a:solidFill>
                        <a:schemeClr val="tx1">
                          <a:lumMod val="50000"/>
                          <a:lumOff val="50000"/>
                        </a:schemeClr>
                      </a:solidFill>
                      <a:prstDash val="solid"/>
                    </a:lnT>
                    <a:lnB w="9525" cap="flat" cmpd="sng" algn="ctr">
                      <a:solidFill>
                        <a:schemeClr val="tx1">
                          <a:lumMod val="50000"/>
                          <a:lumOff val="50000"/>
                        </a:schemeClr>
                      </a:solidFill>
                      <a:prstDash val="solid"/>
                    </a:lnB>
                    <a:solidFill>
                      <a:schemeClr val="bg1">
                        <a:lumMod val="95000"/>
                      </a:schemeClr>
                    </a:solidFill>
                  </a:tcPr>
                </a:tc>
                <a:tc>
                  <a:txBody>
                    <a:bodyPr/>
                    <a:lstStyle/>
                    <a:p>
                      <a:pPr marL="0" marR="0">
                        <a:spcBef>
                          <a:spcPts val="0"/>
                        </a:spcBef>
                        <a:spcAft>
                          <a:spcPts val="0"/>
                        </a:spcAft>
                      </a:pPr>
                      <a:r>
                        <a:rPr lang="en-US" sz="700" kern="100" cap="none" spc="0">
                          <a:solidFill>
                            <a:schemeClr val="tx1"/>
                          </a:solidFill>
                          <a:effectLst/>
                        </a:rPr>
                        <a:t>New Jersey</a:t>
                      </a:r>
                      <a:endParaRPr lang="en-US" sz="700" kern="100" cap="none" spc="0">
                        <a:solidFill>
                          <a:schemeClr val="tx1"/>
                        </a:solidFill>
                        <a:effectLst/>
                        <a:latin typeface="Calibri" panose="020F0502020204030204" pitchFamily="34" charset="0"/>
                        <a:ea typeface="DengXian" panose="02010600030101010101" pitchFamily="2" charset="-122"/>
                        <a:cs typeface="Arial" panose="020B0604020202020204" pitchFamily="34" charset="0"/>
                      </a:endParaRPr>
                    </a:p>
                  </a:txBody>
                  <a:tcPr marL="27161" marR="27161" marT="42208" marB="0">
                    <a:lnL w="12700" cmpd="sng">
                      <a:noFill/>
                      <a:prstDash val="solid"/>
                    </a:lnL>
                    <a:lnR w="12700" cmpd="sng">
                      <a:noFill/>
                      <a:prstDash val="solid"/>
                    </a:lnR>
                    <a:lnT w="9525" cap="flat" cmpd="sng" algn="ctr">
                      <a:solidFill>
                        <a:schemeClr val="tx1">
                          <a:lumMod val="50000"/>
                          <a:lumOff val="50000"/>
                        </a:schemeClr>
                      </a:solidFill>
                      <a:prstDash val="solid"/>
                    </a:lnT>
                    <a:lnB w="9525" cap="flat" cmpd="sng" algn="ctr">
                      <a:solidFill>
                        <a:schemeClr val="tx1">
                          <a:lumMod val="50000"/>
                          <a:lumOff val="50000"/>
                        </a:schemeClr>
                      </a:solidFill>
                      <a:prstDash val="solid"/>
                    </a:lnB>
                    <a:solidFill>
                      <a:schemeClr val="bg1">
                        <a:lumMod val="95000"/>
                      </a:schemeClr>
                    </a:solidFill>
                  </a:tcPr>
                </a:tc>
                <a:extLst>
                  <a:ext uri="{0D108BD9-81ED-4DB2-BD59-A6C34878D82A}">
                    <a16:rowId xmlns:a16="http://schemas.microsoft.com/office/drawing/2014/main" val="409840201"/>
                  </a:ext>
                </a:extLst>
              </a:tr>
              <a:tr h="179547">
                <a:tc>
                  <a:txBody>
                    <a:bodyPr/>
                    <a:lstStyle/>
                    <a:p>
                      <a:pPr marL="0" marR="0">
                        <a:spcBef>
                          <a:spcPts val="0"/>
                        </a:spcBef>
                        <a:spcAft>
                          <a:spcPts val="0"/>
                        </a:spcAft>
                      </a:pPr>
                      <a:r>
                        <a:rPr lang="en-US" sz="700" b="1" kern="100" cap="none" spc="0">
                          <a:solidFill>
                            <a:schemeClr val="tx1"/>
                          </a:solidFill>
                          <a:effectLst/>
                        </a:rPr>
                        <a:t>Jackets</a:t>
                      </a:r>
                      <a:endParaRPr lang="en-US" sz="700" b="1" kern="100" cap="none" spc="0">
                        <a:solidFill>
                          <a:schemeClr val="tx1"/>
                        </a:solidFill>
                        <a:effectLst/>
                        <a:latin typeface="Calibri" panose="020F0502020204030204" pitchFamily="34" charset="0"/>
                        <a:ea typeface="DengXian" panose="02010600030101010101" pitchFamily="2" charset="-122"/>
                        <a:cs typeface="Arial" panose="020B0604020202020204" pitchFamily="34" charset="0"/>
                      </a:endParaRPr>
                    </a:p>
                  </a:txBody>
                  <a:tcPr marL="27161" marR="27161" marT="42208" marB="0">
                    <a:lnL w="12700" cmpd="sng">
                      <a:noFill/>
                      <a:prstDash val="solid"/>
                    </a:lnL>
                    <a:lnR w="12700" cmpd="sng">
                      <a:noFill/>
                      <a:prstDash val="solid"/>
                    </a:lnR>
                    <a:lnT w="9525" cap="flat" cmpd="sng" algn="ctr">
                      <a:solidFill>
                        <a:schemeClr val="tx1">
                          <a:lumMod val="50000"/>
                          <a:lumOff val="50000"/>
                        </a:schemeClr>
                      </a:solidFill>
                      <a:prstDash val="solid"/>
                    </a:lnT>
                    <a:lnB w="12700" cmpd="sng">
                      <a:noFill/>
                      <a:prstDash val="solid"/>
                    </a:lnB>
                    <a:solidFill>
                      <a:schemeClr val="bg1">
                        <a:lumMod val="95000"/>
                      </a:schemeClr>
                    </a:solidFill>
                  </a:tcPr>
                </a:tc>
                <a:tc>
                  <a:txBody>
                    <a:bodyPr/>
                    <a:lstStyle/>
                    <a:p>
                      <a:pPr marL="0" marR="0">
                        <a:spcBef>
                          <a:spcPts val="0"/>
                        </a:spcBef>
                        <a:spcAft>
                          <a:spcPts val="0"/>
                        </a:spcAft>
                      </a:pPr>
                      <a:r>
                        <a:rPr lang="en-US" sz="700" kern="100" cap="none" spc="0">
                          <a:solidFill>
                            <a:schemeClr val="tx1"/>
                          </a:solidFill>
                          <a:effectLst/>
                        </a:rPr>
                        <a:t>tony alamo</a:t>
                      </a:r>
                      <a:endParaRPr lang="en-US" sz="700" kern="100" cap="none" spc="0">
                        <a:solidFill>
                          <a:schemeClr val="tx1"/>
                        </a:solidFill>
                        <a:effectLst/>
                        <a:latin typeface="Calibri" panose="020F0502020204030204" pitchFamily="34" charset="0"/>
                        <a:ea typeface="DengXian" panose="02010600030101010101" pitchFamily="2" charset="-122"/>
                        <a:cs typeface="Arial" panose="020B0604020202020204" pitchFamily="34" charset="0"/>
                      </a:endParaRPr>
                    </a:p>
                  </a:txBody>
                  <a:tcPr marL="27161" marR="27161" marT="42208" marB="0">
                    <a:lnL w="12700" cmpd="sng">
                      <a:noFill/>
                      <a:prstDash val="solid"/>
                    </a:lnL>
                    <a:lnR w="12700" cmpd="sng">
                      <a:noFill/>
                      <a:prstDash val="solid"/>
                    </a:lnR>
                    <a:lnT w="9525" cap="flat" cmpd="sng" algn="ctr">
                      <a:solidFill>
                        <a:schemeClr val="tx1">
                          <a:lumMod val="50000"/>
                          <a:lumOff val="50000"/>
                        </a:schemeClr>
                      </a:solidFill>
                      <a:prstDash val="solid"/>
                    </a:lnT>
                    <a:lnB w="12700" cmpd="sng">
                      <a:noFill/>
                      <a:prstDash val="solid"/>
                    </a:lnB>
                    <a:solidFill>
                      <a:schemeClr val="bg1">
                        <a:lumMod val="95000"/>
                      </a:schemeClr>
                    </a:solidFill>
                  </a:tcPr>
                </a:tc>
                <a:tc>
                  <a:txBody>
                    <a:bodyPr/>
                    <a:lstStyle/>
                    <a:p>
                      <a:pPr marL="0" marR="0">
                        <a:spcBef>
                          <a:spcPts val="0"/>
                        </a:spcBef>
                        <a:spcAft>
                          <a:spcPts val="0"/>
                        </a:spcAft>
                      </a:pPr>
                      <a:r>
                        <a:rPr lang="en-US" sz="700" kern="100" cap="none" spc="0">
                          <a:solidFill>
                            <a:schemeClr val="tx1"/>
                          </a:solidFill>
                          <a:effectLst/>
                        </a:rPr>
                        <a:t>Women swaeters</a:t>
                      </a:r>
                      <a:endParaRPr lang="en-US" sz="700" kern="100" cap="none" spc="0">
                        <a:solidFill>
                          <a:schemeClr val="tx1"/>
                        </a:solidFill>
                        <a:effectLst/>
                        <a:latin typeface="Calibri" panose="020F0502020204030204" pitchFamily="34" charset="0"/>
                        <a:ea typeface="DengXian" panose="02010600030101010101" pitchFamily="2" charset="-122"/>
                        <a:cs typeface="Arial" panose="020B0604020202020204" pitchFamily="34" charset="0"/>
                      </a:endParaRPr>
                    </a:p>
                  </a:txBody>
                  <a:tcPr marL="27161" marR="27161" marT="42208" marB="0">
                    <a:lnL w="12700" cmpd="sng">
                      <a:noFill/>
                      <a:prstDash val="solid"/>
                    </a:lnL>
                    <a:lnR w="12700" cmpd="sng">
                      <a:noFill/>
                      <a:prstDash val="solid"/>
                    </a:lnR>
                    <a:lnT w="9525" cap="flat" cmpd="sng" algn="ctr">
                      <a:solidFill>
                        <a:schemeClr val="tx1">
                          <a:lumMod val="50000"/>
                          <a:lumOff val="50000"/>
                        </a:schemeClr>
                      </a:solidFill>
                      <a:prstDash val="solid"/>
                    </a:lnT>
                    <a:lnB w="12700" cmpd="sng">
                      <a:noFill/>
                      <a:prstDash val="solid"/>
                    </a:lnB>
                    <a:solidFill>
                      <a:schemeClr val="bg1">
                        <a:lumMod val="95000"/>
                      </a:schemeClr>
                    </a:solidFill>
                  </a:tcPr>
                </a:tc>
                <a:tc>
                  <a:txBody>
                    <a:bodyPr/>
                    <a:lstStyle/>
                    <a:p>
                      <a:pPr marL="0" marR="0">
                        <a:spcBef>
                          <a:spcPts val="0"/>
                        </a:spcBef>
                        <a:spcAft>
                          <a:spcPts val="0"/>
                        </a:spcAft>
                      </a:pPr>
                      <a:r>
                        <a:rPr lang="en-US" sz="700" kern="100" cap="none" spc="0">
                          <a:solidFill>
                            <a:schemeClr val="tx1"/>
                          </a:solidFill>
                          <a:effectLst/>
                        </a:rPr>
                        <a:t>Winter</a:t>
                      </a:r>
                      <a:endParaRPr lang="en-US" sz="700" kern="100" cap="none" spc="0">
                        <a:solidFill>
                          <a:schemeClr val="tx1"/>
                        </a:solidFill>
                        <a:effectLst/>
                        <a:latin typeface="Calibri" panose="020F0502020204030204" pitchFamily="34" charset="0"/>
                        <a:ea typeface="DengXian" panose="02010600030101010101" pitchFamily="2" charset="-122"/>
                        <a:cs typeface="Arial" panose="020B0604020202020204" pitchFamily="34" charset="0"/>
                      </a:endParaRPr>
                    </a:p>
                  </a:txBody>
                  <a:tcPr marL="27161" marR="27161" marT="42208" marB="0">
                    <a:lnL w="12700" cmpd="sng">
                      <a:noFill/>
                      <a:prstDash val="solid"/>
                    </a:lnL>
                    <a:lnR w="12700" cmpd="sng">
                      <a:noFill/>
                      <a:prstDash val="solid"/>
                    </a:lnR>
                    <a:lnT w="9525" cap="flat" cmpd="sng" algn="ctr">
                      <a:solidFill>
                        <a:schemeClr val="tx1">
                          <a:lumMod val="50000"/>
                          <a:lumOff val="50000"/>
                        </a:schemeClr>
                      </a:solidFill>
                      <a:prstDash val="solid"/>
                    </a:lnT>
                    <a:lnB w="12700" cmpd="sng">
                      <a:noFill/>
                      <a:prstDash val="solid"/>
                    </a:lnB>
                    <a:solidFill>
                      <a:schemeClr val="bg1">
                        <a:lumMod val="95000"/>
                      </a:schemeClr>
                    </a:solidFill>
                  </a:tcPr>
                </a:tc>
                <a:tc>
                  <a:txBody>
                    <a:bodyPr/>
                    <a:lstStyle/>
                    <a:p>
                      <a:pPr marL="0" marR="0">
                        <a:spcBef>
                          <a:spcPts val="0"/>
                        </a:spcBef>
                        <a:spcAft>
                          <a:spcPts val="0"/>
                        </a:spcAft>
                      </a:pPr>
                      <a:r>
                        <a:rPr lang="en-US" sz="700" kern="100" cap="none" spc="0">
                          <a:solidFill>
                            <a:schemeClr val="tx1"/>
                          </a:solidFill>
                          <a:effectLst/>
                        </a:rPr>
                        <a:t>New York</a:t>
                      </a:r>
                      <a:endParaRPr lang="en-US" sz="700" kern="100" cap="none" spc="0">
                        <a:solidFill>
                          <a:schemeClr val="tx1"/>
                        </a:solidFill>
                        <a:effectLst/>
                        <a:latin typeface="Calibri" panose="020F0502020204030204" pitchFamily="34" charset="0"/>
                        <a:ea typeface="DengXian" panose="02010600030101010101" pitchFamily="2" charset="-122"/>
                        <a:cs typeface="Arial" panose="020B0604020202020204" pitchFamily="34" charset="0"/>
                      </a:endParaRPr>
                    </a:p>
                  </a:txBody>
                  <a:tcPr marL="27161" marR="27161" marT="42208" marB="0">
                    <a:lnL w="12700" cmpd="sng">
                      <a:noFill/>
                      <a:prstDash val="solid"/>
                    </a:lnL>
                    <a:lnR w="12700" cmpd="sng">
                      <a:noFill/>
                      <a:prstDash val="solid"/>
                    </a:lnR>
                    <a:lnT w="9525" cap="flat" cmpd="sng" algn="ctr">
                      <a:solidFill>
                        <a:schemeClr val="tx1">
                          <a:lumMod val="50000"/>
                          <a:lumOff val="50000"/>
                        </a:schemeClr>
                      </a:solidFill>
                      <a:prstDash val="solid"/>
                    </a:lnT>
                    <a:lnB w="12700" cmpd="sng">
                      <a:noFill/>
                      <a:prstDash val="solid"/>
                    </a:lnB>
                    <a:solidFill>
                      <a:schemeClr val="bg1">
                        <a:lumMod val="95000"/>
                      </a:schemeClr>
                    </a:solidFill>
                  </a:tcPr>
                </a:tc>
                <a:extLst>
                  <a:ext uri="{0D108BD9-81ED-4DB2-BD59-A6C34878D82A}">
                    <a16:rowId xmlns:a16="http://schemas.microsoft.com/office/drawing/2014/main" val="1700184493"/>
                  </a:ext>
                </a:extLst>
              </a:tr>
            </a:tbl>
          </a:graphicData>
        </a:graphic>
      </p:graphicFrame>
      <p:sp>
        <p:nvSpPr>
          <p:cNvPr id="11" name="TextBox 10">
            <a:extLst>
              <a:ext uri="{FF2B5EF4-FFF2-40B4-BE49-F238E27FC236}">
                <a16:creationId xmlns:a16="http://schemas.microsoft.com/office/drawing/2014/main" id="{CD804D99-9817-C827-E42F-839852A9C4C3}"/>
              </a:ext>
            </a:extLst>
          </p:cNvPr>
          <p:cNvSpPr txBox="1"/>
          <p:nvPr/>
        </p:nvSpPr>
        <p:spPr>
          <a:xfrm>
            <a:off x="4572000" y="2081149"/>
            <a:ext cx="4069233" cy="276999"/>
          </a:xfrm>
          <a:prstGeom prst="rect">
            <a:avLst/>
          </a:prstGeom>
          <a:noFill/>
        </p:spPr>
        <p:txBody>
          <a:bodyPr wrap="square">
            <a:spAutoFit/>
          </a:bodyPr>
          <a:lstStyle/>
          <a:p>
            <a:pPr marL="0" marR="0" algn="ctr">
              <a:spcBef>
                <a:spcPts val="0"/>
              </a:spcBef>
              <a:spcAft>
                <a:spcPts val="0"/>
              </a:spcAft>
            </a:pPr>
            <a:r>
              <a:rPr lang="en-US" sz="1200"/>
              <a:t>Sample summary of the insights to strategize the product</a:t>
            </a:r>
          </a:p>
        </p:txBody>
      </p:sp>
      <p:sp>
        <p:nvSpPr>
          <p:cNvPr id="13" name="TextBox 12">
            <a:extLst>
              <a:ext uri="{FF2B5EF4-FFF2-40B4-BE49-F238E27FC236}">
                <a16:creationId xmlns:a16="http://schemas.microsoft.com/office/drawing/2014/main" id="{0BFB37F7-1B35-6E2C-640F-7D6808567162}"/>
              </a:ext>
            </a:extLst>
          </p:cNvPr>
          <p:cNvSpPr txBox="1"/>
          <p:nvPr/>
        </p:nvSpPr>
        <p:spPr>
          <a:xfrm>
            <a:off x="397267" y="5366654"/>
            <a:ext cx="8385712" cy="523220"/>
          </a:xfrm>
          <a:prstGeom prst="rect">
            <a:avLst/>
          </a:prstGeom>
          <a:noFill/>
          <a:ln>
            <a:solidFill>
              <a:schemeClr val="accent1">
                <a:lumMod val="75000"/>
              </a:schemeClr>
            </a:solidFill>
            <a:prstDash val="sysDash"/>
          </a:ln>
        </p:spPr>
        <p:txBody>
          <a:bodyPr wrap="square">
            <a:spAutoFit/>
          </a:bodyPr>
          <a:lstStyle/>
          <a:p>
            <a:r>
              <a:rPr lang="en-US" sz="1400" b="1"/>
              <a:t>Conclusion: </a:t>
            </a:r>
            <a:r>
              <a:rPr lang="en-US" sz="1400"/>
              <a:t>GAP Inc. can make use of google trends to analyze the top trends for each clothing category to stay ahead of competition in identifying the products that can be in demand</a:t>
            </a:r>
          </a:p>
        </p:txBody>
      </p:sp>
      <p:sp>
        <p:nvSpPr>
          <p:cNvPr id="14" name="Rectangle 13">
            <a:extLst>
              <a:ext uri="{FF2B5EF4-FFF2-40B4-BE49-F238E27FC236}">
                <a16:creationId xmlns:a16="http://schemas.microsoft.com/office/drawing/2014/main" id="{A71C2F61-A096-7899-538D-640256F265ED}"/>
              </a:ext>
            </a:extLst>
          </p:cNvPr>
          <p:cNvSpPr/>
          <p:nvPr/>
        </p:nvSpPr>
        <p:spPr>
          <a:xfrm>
            <a:off x="4430255" y="2081148"/>
            <a:ext cx="4352724" cy="3202483"/>
          </a:xfrm>
          <a:prstGeom prst="rect">
            <a:avLst/>
          </a:prstGeom>
          <a:noFill/>
          <a:ln>
            <a:solidFill>
              <a:schemeClr val="accent1">
                <a:lumMod val="75000"/>
              </a:schemeClr>
            </a:solidFill>
            <a:prstDash val="sysDash"/>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14FF4E1D-9319-737D-F3DC-06A8F715F4E6}"/>
              </a:ext>
            </a:extLst>
          </p:cNvPr>
          <p:cNvSpPr txBox="1"/>
          <p:nvPr/>
        </p:nvSpPr>
        <p:spPr>
          <a:xfrm>
            <a:off x="397266" y="1481836"/>
            <a:ext cx="8367589" cy="523220"/>
          </a:xfrm>
          <a:prstGeom prst="rect">
            <a:avLst/>
          </a:prstGeom>
          <a:noFill/>
          <a:ln>
            <a:solidFill>
              <a:schemeClr val="accent1">
                <a:lumMod val="75000"/>
              </a:schemeClr>
            </a:solidFill>
            <a:prstDash val="sysDash"/>
          </a:ln>
        </p:spPr>
        <p:txBody>
          <a:bodyPr wrap="square">
            <a:spAutoFit/>
          </a:bodyPr>
          <a:lstStyle/>
          <a:p>
            <a:r>
              <a:rPr lang="en-US" sz="1400" b="1"/>
              <a:t>Objective: </a:t>
            </a:r>
            <a:r>
              <a:rPr lang="en-US" sz="1400"/>
              <a:t>To understand top trends across 8 clothing categories in clothing in the US, given the GAP has implemented big data strategy </a:t>
            </a:r>
          </a:p>
        </p:txBody>
      </p:sp>
    </p:spTree>
    <p:extLst>
      <p:ext uri="{BB962C8B-B14F-4D97-AF65-F5344CB8AC3E}">
        <p14:creationId xmlns:p14="http://schemas.microsoft.com/office/powerpoint/2010/main" val="24867309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10" descr="A screenshot of a website&#10;&#10;Description automatically generated">
            <a:extLst>
              <a:ext uri="{FF2B5EF4-FFF2-40B4-BE49-F238E27FC236}">
                <a16:creationId xmlns:a16="http://schemas.microsoft.com/office/drawing/2014/main" id="{7BCA57E4-4337-6E2E-9D26-4416E0C99EDF}"/>
              </a:ext>
            </a:extLst>
          </p:cNvPr>
          <p:cNvPicPr>
            <a:picLocks noGrp="1" noChangeAspect="1"/>
          </p:cNvPicPr>
          <p:nvPr>
            <p:ph type="pic" idx="1"/>
          </p:nvPr>
        </p:nvPicPr>
        <p:blipFill rotWithShape="1">
          <a:blip r:embed="rId2"/>
          <a:srcRect r="4" b="17261"/>
          <a:stretch/>
        </p:blipFill>
        <p:spPr>
          <a:xfrm>
            <a:off x="216154" y="1505849"/>
            <a:ext cx="4749277" cy="2220482"/>
          </a:xfrm>
          <a:noFill/>
        </p:spPr>
      </p:pic>
      <p:sp>
        <p:nvSpPr>
          <p:cNvPr id="3" name="Text Placeholder 2">
            <a:extLst>
              <a:ext uri="{FF2B5EF4-FFF2-40B4-BE49-F238E27FC236}">
                <a16:creationId xmlns:a16="http://schemas.microsoft.com/office/drawing/2014/main" id="{61B98062-1A97-F67F-8617-8BAD7948F34F}"/>
              </a:ext>
            </a:extLst>
          </p:cNvPr>
          <p:cNvSpPr>
            <a:spLocks noGrp="1"/>
          </p:cNvSpPr>
          <p:nvPr>
            <p:ph type="body" sz="half" idx="2"/>
          </p:nvPr>
        </p:nvSpPr>
        <p:spPr>
          <a:xfrm>
            <a:off x="5149197" y="1550818"/>
            <a:ext cx="3847445" cy="2602372"/>
          </a:xfrm>
        </p:spPr>
        <p:txBody>
          <a:bodyPr vert="horz" lIns="91440" tIns="45720" rIns="91440" bIns="45720" rtlCol="0" anchor="t">
            <a:normAutofit/>
          </a:bodyPr>
          <a:lstStyle/>
          <a:p>
            <a:pPr fontAlgn="base">
              <a:spcBef>
                <a:spcPts val="0"/>
              </a:spcBef>
              <a:buFont typeface="Arial" panose="020B0604020202020204" pitchFamily="34" charset="0"/>
              <a:buChar char="•"/>
            </a:pPr>
            <a:r>
              <a:rPr lang="en-US" sz="1200">
                <a:solidFill>
                  <a:srgbClr val="000000"/>
                </a:solidFill>
                <a:latin typeface="Arial"/>
                <a:cs typeface="Arial"/>
              </a:rPr>
              <a:t> </a:t>
            </a:r>
            <a:r>
              <a:rPr lang="en-US" sz="1200" b="0" i="0" u="none" strike="noStrike">
                <a:solidFill>
                  <a:srgbClr val="000000"/>
                </a:solidFill>
                <a:effectLst/>
                <a:latin typeface="Arial"/>
                <a:cs typeface="Arial"/>
              </a:rPr>
              <a:t>Scraped the </a:t>
            </a:r>
            <a:r>
              <a:rPr lang="en-US" sz="1200">
                <a:solidFill>
                  <a:srgbClr val="000000"/>
                </a:solidFill>
                <a:latin typeface="Arial"/>
                <a:cs typeface="Arial"/>
              </a:rPr>
              <a:t>customer reviews for Old Navy, Gap &amp; Banana Republic from </a:t>
            </a:r>
            <a:r>
              <a:rPr lang="en-US" sz="1200" b="0" i="0" u="none" strike="noStrike" err="1">
                <a:solidFill>
                  <a:srgbClr val="000000"/>
                </a:solidFill>
                <a:effectLst/>
                <a:latin typeface="Arial"/>
                <a:cs typeface="Arial"/>
              </a:rPr>
              <a:t>ConsumerAffairs</a:t>
            </a:r>
            <a:endParaRPr lang="en-US" sz="1200" b="0" i="0" u="none" strike="noStrike">
              <a:solidFill>
                <a:srgbClr val="000000"/>
              </a:solidFill>
              <a:effectLst/>
              <a:latin typeface="Arial"/>
              <a:cs typeface="Arial"/>
            </a:endParaRPr>
          </a:p>
          <a:p>
            <a:pPr algn="l" rtl="0" fontAlgn="base">
              <a:spcBef>
                <a:spcPts val="0"/>
              </a:spcBef>
              <a:spcAft>
                <a:spcPts val="0"/>
              </a:spcAft>
            </a:pPr>
            <a:endParaRPr lang="en-US" sz="1200" b="0" i="0" u="none" strike="noStrike">
              <a:solidFill>
                <a:srgbClr val="000000"/>
              </a:solidFill>
              <a:effectLst/>
              <a:latin typeface="Arial" panose="020B0604020202020204" pitchFamily="34" charset="0"/>
            </a:endParaRPr>
          </a:p>
          <a:p>
            <a:pPr fontAlgn="base">
              <a:spcBef>
                <a:spcPts val="0"/>
              </a:spcBef>
              <a:buFont typeface="Arial" panose="020B0604020202020204" pitchFamily="34" charset="0"/>
              <a:buChar char="•"/>
            </a:pPr>
            <a:r>
              <a:rPr lang="en-US" sz="1200">
                <a:solidFill>
                  <a:srgbClr val="000000"/>
                </a:solidFill>
                <a:latin typeface="Arial"/>
                <a:cs typeface="Arial"/>
              </a:rPr>
              <a:t> </a:t>
            </a:r>
            <a:r>
              <a:rPr lang="en-US" sz="1200" b="0" i="0" u="none" strike="noStrike">
                <a:solidFill>
                  <a:srgbClr val="000000"/>
                </a:solidFill>
                <a:effectLst/>
                <a:latin typeface="Arial"/>
                <a:cs typeface="Arial"/>
              </a:rPr>
              <a:t>Utilized the GPT-3.5 </a:t>
            </a:r>
            <a:r>
              <a:rPr lang="en-US" sz="1200">
                <a:solidFill>
                  <a:srgbClr val="000000"/>
                </a:solidFill>
                <a:latin typeface="Arial"/>
                <a:cs typeface="Arial"/>
              </a:rPr>
              <a:t>model to</a:t>
            </a:r>
            <a:r>
              <a:rPr lang="en-US" sz="1200" b="0" i="0" u="none" strike="noStrike">
                <a:solidFill>
                  <a:srgbClr val="000000"/>
                </a:solidFill>
                <a:effectLst/>
                <a:latin typeface="Arial"/>
                <a:cs typeface="Arial"/>
              </a:rPr>
              <a:t> identify popular fashion trends in the feedback</a:t>
            </a:r>
          </a:p>
          <a:p>
            <a:pPr algn="l" rtl="0" fontAlgn="base">
              <a:spcBef>
                <a:spcPts val="0"/>
              </a:spcBef>
              <a:spcAft>
                <a:spcPts val="0"/>
              </a:spcAft>
            </a:pPr>
            <a:endParaRPr lang="en-US" sz="1200" b="0" i="0" u="none" strike="noStrike">
              <a:solidFill>
                <a:srgbClr val="000000"/>
              </a:solidFill>
              <a:effectLst/>
              <a:latin typeface="Arial" panose="020B0604020202020204" pitchFamily="34" charset="0"/>
            </a:endParaRPr>
          </a:p>
          <a:p>
            <a:pPr fontAlgn="base">
              <a:spcBef>
                <a:spcPts val="0"/>
              </a:spcBef>
              <a:buFont typeface="Arial" panose="020B0604020202020204" pitchFamily="34" charset="0"/>
              <a:buChar char="•"/>
            </a:pPr>
            <a:r>
              <a:rPr lang="en-US" sz="1200">
                <a:solidFill>
                  <a:srgbClr val="000000"/>
                </a:solidFill>
                <a:latin typeface="Arial"/>
                <a:cs typeface="Arial"/>
              </a:rPr>
              <a:t> </a:t>
            </a:r>
            <a:r>
              <a:rPr lang="en-US" sz="1200" b="0" i="0" u="none" strike="noStrike">
                <a:solidFill>
                  <a:srgbClr val="000000"/>
                </a:solidFill>
                <a:effectLst/>
                <a:latin typeface="Arial"/>
                <a:cs typeface="Arial"/>
              </a:rPr>
              <a:t>Organized the findings and saved them in a .docx file</a:t>
            </a:r>
          </a:p>
          <a:p>
            <a:pPr algn="l" rtl="0" fontAlgn="base">
              <a:spcBef>
                <a:spcPts val="0"/>
              </a:spcBef>
              <a:spcAft>
                <a:spcPts val="0"/>
              </a:spcAft>
            </a:pPr>
            <a:endParaRPr lang="en-US" sz="1200" b="0" i="0" u="none" strike="noStrike">
              <a:solidFill>
                <a:srgbClr val="000000"/>
              </a:solidFill>
              <a:effectLst/>
              <a:latin typeface="Arial" panose="020B0604020202020204" pitchFamily="34" charset="0"/>
            </a:endParaRPr>
          </a:p>
          <a:p>
            <a:pPr fontAlgn="base">
              <a:spcBef>
                <a:spcPts val="0"/>
              </a:spcBef>
              <a:buFont typeface="Arial" panose="020B0604020202020204" pitchFamily="34" charset="0"/>
              <a:buChar char="•"/>
            </a:pPr>
            <a:r>
              <a:rPr lang="en-US" sz="1200">
                <a:solidFill>
                  <a:srgbClr val="000000"/>
                </a:solidFill>
                <a:latin typeface="Arial"/>
                <a:cs typeface="Arial"/>
              </a:rPr>
              <a:t> Provides firms </a:t>
            </a:r>
            <a:r>
              <a:rPr lang="en-US" sz="1200" b="0" i="0" u="none" strike="noStrike">
                <a:solidFill>
                  <a:srgbClr val="000000"/>
                </a:solidFill>
                <a:effectLst/>
                <a:latin typeface="Arial"/>
                <a:cs typeface="Arial"/>
              </a:rPr>
              <a:t>with valuable insights into customer preferences to align their clothing offerings with trends</a:t>
            </a:r>
          </a:p>
          <a:p>
            <a:pPr algn="l" rtl="0" fontAlgn="base">
              <a:spcBef>
                <a:spcPts val="0"/>
              </a:spcBef>
              <a:spcAft>
                <a:spcPts val="0"/>
              </a:spcAft>
              <a:buFont typeface="Arial" panose="020B0604020202020204" pitchFamily="34" charset="0"/>
              <a:buChar char="•"/>
            </a:pPr>
            <a:endParaRPr lang="en-US" sz="1200">
              <a:solidFill>
                <a:srgbClr val="000000"/>
              </a:solidFill>
              <a:latin typeface="Arial" panose="020B0604020202020204" pitchFamily="34" charset="0"/>
            </a:endParaRPr>
          </a:p>
          <a:p>
            <a:endParaRPr lang="en-US" sz="1200"/>
          </a:p>
        </p:txBody>
      </p:sp>
      <p:sp>
        <p:nvSpPr>
          <p:cNvPr id="4" name="Title 3">
            <a:extLst>
              <a:ext uri="{FF2B5EF4-FFF2-40B4-BE49-F238E27FC236}">
                <a16:creationId xmlns:a16="http://schemas.microsoft.com/office/drawing/2014/main" id="{B2854BFC-3538-5402-4C69-B8B8E1E3E55F}"/>
              </a:ext>
            </a:extLst>
          </p:cNvPr>
          <p:cNvSpPr>
            <a:spLocks noGrp="1"/>
          </p:cNvSpPr>
          <p:nvPr>
            <p:ph type="title"/>
          </p:nvPr>
        </p:nvSpPr>
        <p:spPr>
          <a:xfrm>
            <a:off x="341295" y="424081"/>
            <a:ext cx="8450036" cy="589032"/>
          </a:xfrm>
        </p:spPr>
        <p:txBody>
          <a:bodyPr anchor="ctr">
            <a:normAutofit/>
          </a:bodyPr>
          <a:lstStyle/>
          <a:p>
            <a:r>
              <a:rPr lang="en-US" sz="3300" i="0">
                <a:latin typeface="Franklin Gothic Medium Cond"/>
              </a:rPr>
              <a:t>Data Driven Creative Process - Our analysis</a:t>
            </a:r>
            <a:endParaRPr lang="en-US" sz="3300" i="0"/>
          </a:p>
        </p:txBody>
      </p:sp>
      <p:sp>
        <p:nvSpPr>
          <p:cNvPr id="7" name="Text Placeholder 6">
            <a:extLst>
              <a:ext uri="{FF2B5EF4-FFF2-40B4-BE49-F238E27FC236}">
                <a16:creationId xmlns:a16="http://schemas.microsoft.com/office/drawing/2014/main" id="{0FDD07D8-EAE6-5246-878F-0443EEBA0D91}"/>
              </a:ext>
            </a:extLst>
          </p:cNvPr>
          <p:cNvSpPr>
            <a:spLocks noGrp="1"/>
          </p:cNvSpPr>
          <p:nvPr>
            <p:ph type="body" sz="quarter" idx="15"/>
          </p:nvPr>
        </p:nvSpPr>
        <p:spPr>
          <a:xfrm>
            <a:off x="342900" y="954291"/>
            <a:ext cx="8458200" cy="365760"/>
          </a:xfrm>
        </p:spPr>
        <p:txBody>
          <a:bodyPr>
            <a:normAutofit/>
          </a:bodyPr>
          <a:lstStyle/>
          <a:p>
            <a:r>
              <a:rPr lang="en-US"/>
              <a:t>ConsumerAffairs</a:t>
            </a:r>
          </a:p>
        </p:txBody>
      </p:sp>
      <p:sp>
        <p:nvSpPr>
          <p:cNvPr id="8" name="Slide Number Placeholder 7">
            <a:extLst>
              <a:ext uri="{FF2B5EF4-FFF2-40B4-BE49-F238E27FC236}">
                <a16:creationId xmlns:a16="http://schemas.microsoft.com/office/drawing/2014/main" id="{F7197D86-C66D-5C5D-0CE3-B0DF9E673CF5}"/>
              </a:ext>
            </a:extLst>
          </p:cNvPr>
          <p:cNvSpPr>
            <a:spLocks noGrp="1"/>
          </p:cNvSpPr>
          <p:nvPr>
            <p:ph type="sldNum" sz="quarter" idx="19"/>
          </p:nvPr>
        </p:nvSpPr>
        <p:spPr>
          <a:xfrm>
            <a:off x="7914444" y="6397674"/>
            <a:ext cx="914400" cy="320040"/>
          </a:xfrm>
        </p:spPr>
        <p:txBody>
          <a:bodyPr anchor="ctr">
            <a:normAutofit/>
          </a:bodyPr>
          <a:lstStyle/>
          <a:p>
            <a:pPr>
              <a:spcAft>
                <a:spcPts val="600"/>
              </a:spcAft>
            </a:pPr>
            <a:fld id="{6D22F896-40B5-4ADD-8801-0D06FADFA095}" type="slidenum">
              <a:rPr lang="en-US" smtClean="0"/>
              <a:pPr>
                <a:spcAft>
                  <a:spcPts val="600"/>
                </a:spcAft>
              </a:pPr>
              <a:t>7</a:t>
            </a:fld>
            <a:endParaRPr lang="en-US"/>
          </a:p>
        </p:txBody>
      </p:sp>
      <p:sp>
        <p:nvSpPr>
          <p:cNvPr id="28" name="TextBox 27">
            <a:extLst>
              <a:ext uri="{FF2B5EF4-FFF2-40B4-BE49-F238E27FC236}">
                <a16:creationId xmlns:a16="http://schemas.microsoft.com/office/drawing/2014/main" id="{01607657-5160-1DF9-99DA-4F5D5A3CDE4B}"/>
              </a:ext>
            </a:extLst>
          </p:cNvPr>
          <p:cNvSpPr txBox="1"/>
          <p:nvPr/>
        </p:nvSpPr>
        <p:spPr>
          <a:xfrm>
            <a:off x="379144" y="5642099"/>
            <a:ext cx="8385712" cy="286232"/>
          </a:xfrm>
          <a:prstGeom prst="rect">
            <a:avLst/>
          </a:prstGeom>
          <a:noFill/>
          <a:ln>
            <a:solidFill>
              <a:schemeClr val="accent1">
                <a:lumMod val="75000"/>
              </a:schemeClr>
            </a:solidFill>
            <a:prstDash val="sysDash"/>
          </a:ln>
        </p:spPr>
        <p:txBody>
          <a:bodyPr wrap="square" lIns="91440" tIns="45720" rIns="91440" bIns="45720" anchor="t">
            <a:spAutoFit/>
          </a:bodyPr>
          <a:lstStyle/>
          <a:p>
            <a:pPr>
              <a:lnSpc>
                <a:spcPct val="90000"/>
              </a:lnSpc>
            </a:pPr>
            <a:r>
              <a:rPr lang="en-US" sz="1400" b="1"/>
              <a:t>Conclusion:  </a:t>
            </a:r>
            <a:r>
              <a:rPr lang="en-US" sz="1200">
                <a:latin typeface="Arial"/>
                <a:cs typeface="Arial"/>
              </a:rPr>
              <a:t>The 3 companies can use insights from Consumeraffairs.com to improve customer service and products.</a:t>
            </a:r>
          </a:p>
        </p:txBody>
      </p:sp>
      <p:pic>
        <p:nvPicPr>
          <p:cNvPr id="6" name="Picture 2">
            <a:extLst>
              <a:ext uri="{FF2B5EF4-FFF2-40B4-BE49-F238E27FC236}">
                <a16:creationId xmlns:a16="http://schemas.microsoft.com/office/drawing/2014/main" id="{2D42871B-9CA3-9BC6-9EE1-042FA3CA75C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62" r="174" b="55864"/>
          <a:stretch/>
        </p:blipFill>
        <p:spPr bwMode="auto">
          <a:xfrm>
            <a:off x="83819" y="4078977"/>
            <a:ext cx="8915135" cy="934993"/>
          </a:xfrm>
          <a:prstGeom prst="rect">
            <a:avLst/>
          </a:prstGeom>
          <a:ln w="635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85009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2854BFC-3538-5402-4C69-B8B8E1E3E55F}"/>
              </a:ext>
            </a:extLst>
          </p:cNvPr>
          <p:cNvSpPr>
            <a:spLocks noGrp="1"/>
          </p:cNvSpPr>
          <p:nvPr>
            <p:ph type="title"/>
          </p:nvPr>
        </p:nvSpPr>
        <p:spPr/>
        <p:txBody>
          <a:bodyPr>
            <a:normAutofit fontScale="90000"/>
          </a:bodyPr>
          <a:lstStyle/>
          <a:p>
            <a:r>
              <a:rPr lang="en-US" i="0">
                <a:latin typeface="Franklin Gothic Medium Cond"/>
              </a:rPr>
              <a:t>Data Driven Creative Process - Our analysis</a:t>
            </a:r>
            <a:endParaRPr lang="en-US" i="0"/>
          </a:p>
        </p:txBody>
      </p:sp>
      <p:sp>
        <p:nvSpPr>
          <p:cNvPr id="7" name="Text Placeholder 6">
            <a:extLst>
              <a:ext uri="{FF2B5EF4-FFF2-40B4-BE49-F238E27FC236}">
                <a16:creationId xmlns:a16="http://schemas.microsoft.com/office/drawing/2014/main" id="{0FDD07D8-EAE6-5246-878F-0443EEBA0D91}"/>
              </a:ext>
            </a:extLst>
          </p:cNvPr>
          <p:cNvSpPr>
            <a:spLocks noGrp="1"/>
          </p:cNvSpPr>
          <p:nvPr>
            <p:ph type="body" sz="quarter" idx="15"/>
          </p:nvPr>
        </p:nvSpPr>
        <p:spPr/>
        <p:txBody>
          <a:bodyPr/>
          <a:lstStyle/>
          <a:p>
            <a:r>
              <a:rPr lang="en-US"/>
              <a:t>MACY – Competitor Analysis</a:t>
            </a:r>
          </a:p>
        </p:txBody>
      </p:sp>
      <p:sp>
        <p:nvSpPr>
          <p:cNvPr id="8" name="Slide Number Placeholder 7">
            <a:extLst>
              <a:ext uri="{FF2B5EF4-FFF2-40B4-BE49-F238E27FC236}">
                <a16:creationId xmlns:a16="http://schemas.microsoft.com/office/drawing/2014/main" id="{F7197D86-C66D-5C5D-0CE3-B0DF9E673CF5}"/>
              </a:ext>
            </a:extLst>
          </p:cNvPr>
          <p:cNvSpPr>
            <a:spLocks noGrp="1"/>
          </p:cNvSpPr>
          <p:nvPr>
            <p:ph type="sldNum" sz="quarter" idx="19"/>
          </p:nvPr>
        </p:nvSpPr>
        <p:spPr/>
        <p:txBody>
          <a:bodyPr/>
          <a:lstStyle/>
          <a:p>
            <a:fld id="{6D22F896-40B5-4ADD-8801-0D06FADFA095}" type="slidenum">
              <a:rPr lang="en-US" smtClean="0"/>
              <a:pPr/>
              <a:t>8</a:t>
            </a:fld>
            <a:endParaRPr lang="en-US"/>
          </a:p>
        </p:txBody>
      </p:sp>
      <p:sp>
        <p:nvSpPr>
          <p:cNvPr id="13" name="TextBox 12">
            <a:extLst>
              <a:ext uri="{FF2B5EF4-FFF2-40B4-BE49-F238E27FC236}">
                <a16:creationId xmlns:a16="http://schemas.microsoft.com/office/drawing/2014/main" id="{65554361-3526-0F78-51D6-71D848167B25}"/>
              </a:ext>
            </a:extLst>
          </p:cNvPr>
          <p:cNvSpPr txBox="1"/>
          <p:nvPr/>
        </p:nvSpPr>
        <p:spPr>
          <a:xfrm>
            <a:off x="4572000" y="2709457"/>
            <a:ext cx="4069233" cy="1938992"/>
          </a:xfrm>
          <a:prstGeom prst="rect">
            <a:avLst/>
          </a:prstGeom>
          <a:noFill/>
        </p:spPr>
        <p:txBody>
          <a:bodyPr wrap="square">
            <a:spAutoFit/>
          </a:bodyPr>
          <a:lstStyle/>
          <a:p>
            <a:pPr marL="171450" marR="0" indent="-171450">
              <a:spcBef>
                <a:spcPts val="0"/>
              </a:spcBef>
              <a:spcAft>
                <a:spcPts val="0"/>
              </a:spcAft>
              <a:buFont typeface="Arial" panose="020B0604020202020204" pitchFamily="34" charset="0"/>
              <a:buChar char="•"/>
            </a:pPr>
            <a:r>
              <a:rPr lang="en-US" sz="1200"/>
              <a:t>Used Selenium to extract content from competitors' websites, including paragraphs, headers, links, spans, articles etc.</a:t>
            </a:r>
          </a:p>
          <a:p>
            <a:pPr marL="171450" marR="0" indent="-171450">
              <a:spcBef>
                <a:spcPts val="0"/>
              </a:spcBef>
              <a:spcAft>
                <a:spcPts val="0"/>
              </a:spcAft>
              <a:buFont typeface="Arial" panose="020B0604020202020204" pitchFamily="34" charset="0"/>
              <a:buChar char="•"/>
            </a:pPr>
            <a:endParaRPr lang="en-US" sz="1200"/>
          </a:p>
          <a:p>
            <a:pPr marL="171450" marR="0" indent="-171450">
              <a:spcBef>
                <a:spcPts val="0"/>
              </a:spcBef>
              <a:spcAft>
                <a:spcPts val="0"/>
              </a:spcAft>
              <a:buFont typeface="Arial" panose="020B0604020202020204" pitchFamily="34" charset="0"/>
              <a:buChar char="•"/>
            </a:pPr>
            <a:r>
              <a:rPr lang="en-US" sz="1200"/>
              <a:t>Employed ChatGPT to analyze the extracted content and to provide insights into the latest fashion trends and popular items mentioned</a:t>
            </a:r>
          </a:p>
          <a:p>
            <a:pPr marL="171450" marR="0" indent="-171450">
              <a:spcBef>
                <a:spcPts val="0"/>
              </a:spcBef>
              <a:spcAft>
                <a:spcPts val="0"/>
              </a:spcAft>
              <a:buFont typeface="Arial" panose="020B0604020202020204" pitchFamily="34" charset="0"/>
              <a:buChar char="•"/>
            </a:pPr>
            <a:endParaRPr lang="en-US" sz="1200"/>
          </a:p>
          <a:p>
            <a:pPr marL="171450" marR="0" indent="-171450">
              <a:spcBef>
                <a:spcPts val="0"/>
              </a:spcBef>
              <a:spcAft>
                <a:spcPts val="0"/>
              </a:spcAft>
              <a:buFont typeface="Arial" panose="020B0604020202020204" pitchFamily="34" charset="0"/>
              <a:buChar char="•"/>
            </a:pPr>
            <a:r>
              <a:rPr lang="en-US" sz="1200"/>
              <a:t>The trends identified by ChatGPT are recorded in a .docx file for further analysis and presentation</a:t>
            </a:r>
          </a:p>
        </p:txBody>
      </p:sp>
      <p:sp>
        <p:nvSpPr>
          <p:cNvPr id="14" name="TextBox 13">
            <a:extLst>
              <a:ext uri="{FF2B5EF4-FFF2-40B4-BE49-F238E27FC236}">
                <a16:creationId xmlns:a16="http://schemas.microsoft.com/office/drawing/2014/main" id="{0ADCD5A2-423F-C7DC-95D6-BD60E90B2106}"/>
              </a:ext>
            </a:extLst>
          </p:cNvPr>
          <p:cNvSpPr txBox="1"/>
          <p:nvPr/>
        </p:nvSpPr>
        <p:spPr>
          <a:xfrm>
            <a:off x="388204" y="4945007"/>
            <a:ext cx="8385712" cy="461665"/>
          </a:xfrm>
          <a:prstGeom prst="rect">
            <a:avLst/>
          </a:prstGeom>
          <a:noFill/>
          <a:ln>
            <a:solidFill>
              <a:schemeClr val="accent1">
                <a:lumMod val="75000"/>
              </a:schemeClr>
            </a:solidFill>
            <a:prstDash val="sysDash"/>
          </a:ln>
        </p:spPr>
        <p:txBody>
          <a:bodyPr wrap="square">
            <a:spAutoFit/>
          </a:bodyPr>
          <a:lstStyle/>
          <a:p>
            <a:r>
              <a:rPr lang="en-US" sz="1200" b="1"/>
              <a:t>Conclusion: </a:t>
            </a:r>
            <a:r>
              <a:rPr lang="en-US" sz="1200"/>
              <a:t>All the three brands can efficiently combine web parsing and AI-powered natural language processing to stay updated on trends within the fashion industry</a:t>
            </a:r>
          </a:p>
        </p:txBody>
      </p:sp>
      <p:sp>
        <p:nvSpPr>
          <p:cNvPr id="15" name="Rectangle 14">
            <a:extLst>
              <a:ext uri="{FF2B5EF4-FFF2-40B4-BE49-F238E27FC236}">
                <a16:creationId xmlns:a16="http://schemas.microsoft.com/office/drawing/2014/main" id="{D6ECF5F9-4C04-EDD3-D475-CFBEE0326C08}"/>
              </a:ext>
            </a:extLst>
          </p:cNvPr>
          <p:cNvSpPr/>
          <p:nvPr/>
        </p:nvSpPr>
        <p:spPr>
          <a:xfrm>
            <a:off x="4412131" y="2705539"/>
            <a:ext cx="4352724" cy="1979504"/>
          </a:xfrm>
          <a:prstGeom prst="rect">
            <a:avLst/>
          </a:prstGeom>
          <a:noFill/>
          <a:ln>
            <a:solidFill>
              <a:schemeClr val="accent1">
                <a:lumMod val="75000"/>
              </a:schemeClr>
            </a:solidFill>
            <a:prstDash val="sysDash"/>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23016232-9284-2B83-7E1C-9BB0CB269648}"/>
              </a:ext>
            </a:extLst>
          </p:cNvPr>
          <p:cNvSpPr txBox="1"/>
          <p:nvPr/>
        </p:nvSpPr>
        <p:spPr>
          <a:xfrm>
            <a:off x="397266" y="1340318"/>
            <a:ext cx="8367589" cy="276999"/>
          </a:xfrm>
          <a:prstGeom prst="rect">
            <a:avLst/>
          </a:prstGeom>
          <a:noFill/>
          <a:ln>
            <a:solidFill>
              <a:schemeClr val="accent1">
                <a:lumMod val="75000"/>
              </a:schemeClr>
            </a:solidFill>
            <a:prstDash val="sysDash"/>
          </a:ln>
        </p:spPr>
        <p:txBody>
          <a:bodyPr wrap="square">
            <a:spAutoFit/>
          </a:bodyPr>
          <a:lstStyle/>
          <a:p>
            <a:r>
              <a:rPr lang="en-US" sz="1200" b="1"/>
              <a:t>Objective: </a:t>
            </a:r>
            <a:r>
              <a:rPr lang="en-US" sz="1200"/>
              <a:t>To monitor the pricing strategies, trends, best-selling products and promotions of the competing brands</a:t>
            </a:r>
          </a:p>
        </p:txBody>
      </p:sp>
      <p:sp>
        <p:nvSpPr>
          <p:cNvPr id="17" name="TextBox 16">
            <a:extLst>
              <a:ext uri="{FF2B5EF4-FFF2-40B4-BE49-F238E27FC236}">
                <a16:creationId xmlns:a16="http://schemas.microsoft.com/office/drawing/2014/main" id="{F3A2AF0C-9C0F-5869-6E3F-C9AC6F7529D6}"/>
              </a:ext>
            </a:extLst>
          </p:cNvPr>
          <p:cNvSpPr txBox="1"/>
          <p:nvPr/>
        </p:nvSpPr>
        <p:spPr>
          <a:xfrm>
            <a:off x="388204" y="5560613"/>
            <a:ext cx="8385712" cy="461665"/>
          </a:xfrm>
          <a:prstGeom prst="rect">
            <a:avLst/>
          </a:prstGeom>
          <a:noFill/>
          <a:ln>
            <a:solidFill>
              <a:schemeClr val="accent1">
                <a:lumMod val="75000"/>
              </a:schemeClr>
            </a:solidFill>
            <a:prstDash val="sysDash"/>
          </a:ln>
        </p:spPr>
        <p:txBody>
          <a:bodyPr wrap="square">
            <a:spAutoFit/>
          </a:bodyPr>
          <a:lstStyle/>
          <a:p>
            <a:r>
              <a:rPr lang="en-US" sz="1200" b="1"/>
              <a:t>Future action items: </a:t>
            </a:r>
            <a:r>
              <a:rPr lang="en-US" sz="1200"/>
              <a:t>To ensure that the keywords scraped are relevant to our use case. For example, to avoid keywords such as ‘Trending items’ etc.</a:t>
            </a:r>
          </a:p>
        </p:txBody>
      </p:sp>
      <p:pic>
        <p:nvPicPr>
          <p:cNvPr id="2" name="Picture 1">
            <a:extLst>
              <a:ext uri="{FF2B5EF4-FFF2-40B4-BE49-F238E27FC236}">
                <a16:creationId xmlns:a16="http://schemas.microsoft.com/office/drawing/2014/main" id="{B2659DC1-B508-F656-1723-1B6F3D7B03C6}"/>
              </a:ext>
            </a:extLst>
          </p:cNvPr>
          <p:cNvPicPr>
            <a:picLocks noChangeAspect="1"/>
          </p:cNvPicPr>
          <p:nvPr/>
        </p:nvPicPr>
        <p:blipFill rotWithShape="1">
          <a:blip r:embed="rId2"/>
          <a:srcRect l="27311" t="27775" r="27171" b="7829"/>
          <a:stretch/>
        </p:blipFill>
        <p:spPr>
          <a:xfrm>
            <a:off x="599296" y="1833532"/>
            <a:ext cx="3248550" cy="2988837"/>
          </a:xfrm>
          <a:prstGeom prst="rect">
            <a:avLst/>
          </a:prstGeom>
        </p:spPr>
      </p:pic>
      <p:pic>
        <p:nvPicPr>
          <p:cNvPr id="8194" name="Picture 2" descr="Macy's - Shop Fashion Clothing &amp; Accessories - Official Site - Macys.com">
            <a:extLst>
              <a:ext uri="{FF2B5EF4-FFF2-40B4-BE49-F238E27FC236}">
                <a16:creationId xmlns:a16="http://schemas.microsoft.com/office/drawing/2014/main" id="{A90AC1EF-C5EF-1DE5-EC37-EB0FDB0246D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5611" b="17207"/>
          <a:stretch/>
        </p:blipFill>
        <p:spPr bwMode="auto">
          <a:xfrm>
            <a:off x="5385516" y="1852732"/>
            <a:ext cx="2442200" cy="7301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83061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E72CBA-026F-7E96-546F-23B8813A83DA}"/>
              </a:ext>
            </a:extLst>
          </p:cNvPr>
          <p:cNvSpPr>
            <a:spLocks noGrp="1"/>
          </p:cNvSpPr>
          <p:nvPr>
            <p:ph type="title"/>
          </p:nvPr>
        </p:nvSpPr>
        <p:spPr>
          <a:xfrm>
            <a:off x="569079" y="2790372"/>
            <a:ext cx="5986234" cy="719757"/>
          </a:xfrm>
        </p:spPr>
        <p:txBody>
          <a:bodyPr/>
          <a:lstStyle/>
          <a:p>
            <a:r>
              <a:rPr lang="en-US"/>
              <a:t>Quantitative Analysis</a:t>
            </a:r>
          </a:p>
        </p:txBody>
      </p:sp>
    </p:spTree>
    <p:extLst>
      <p:ext uri="{BB962C8B-B14F-4D97-AF65-F5344CB8AC3E}">
        <p14:creationId xmlns:p14="http://schemas.microsoft.com/office/powerpoint/2010/main" val="125876120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Office Theme">
  <a:themeElements>
    <a:clrScheme name="Custom 1">
      <a:dk1>
        <a:srgbClr val="000000"/>
      </a:dk1>
      <a:lt1>
        <a:srgbClr val="FEFFFF"/>
      </a:lt1>
      <a:dk2>
        <a:srgbClr val="55585F"/>
      </a:dk2>
      <a:lt2>
        <a:srgbClr val="CECACB"/>
      </a:lt2>
      <a:accent1>
        <a:srgbClr val="CFB891"/>
      </a:accent1>
      <a:accent2>
        <a:srgbClr val="555960"/>
      </a:accent2>
      <a:accent3>
        <a:srgbClr val="8D6F3D"/>
      </a:accent3>
      <a:accent4>
        <a:srgbClr val="FFFFFF"/>
      </a:accent4>
      <a:accent5>
        <a:srgbClr val="DAAA00"/>
      </a:accent5>
      <a:accent6>
        <a:srgbClr val="9D9694"/>
      </a:accent6>
      <a:hlink>
        <a:srgbClr val="000000"/>
      </a:hlink>
      <a:folHlink>
        <a:srgbClr val="FEFFFF"/>
      </a:folHlink>
    </a:clrScheme>
    <a:fontScheme name="Franklin Gothic">
      <a:majorFont>
        <a:latin typeface="Franklin Gothic Medium" panose="020B0603020102020204"/>
        <a:ea typeface=""/>
        <a:cs typeface=""/>
        <a:font script="Jpan" typeface="HG創英角ｺﾞｼｯｸUB"/>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panose="020B0503020102020204"/>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a:defPPr>
      </a:lstStyle>
      <a:style>
        <a:lnRef idx="2">
          <a:schemeClr val="dk1">
            <a:shade val="50000"/>
          </a:schemeClr>
        </a:lnRef>
        <a:fillRef idx="1">
          <a:schemeClr val="dk1"/>
        </a:fillRef>
        <a:effectRef idx="0">
          <a:schemeClr val="dk1"/>
        </a:effectRef>
        <a:fontRef idx="minor">
          <a:schemeClr val="lt1"/>
        </a:fontRef>
      </a:style>
    </a:spDef>
  </a:objectDefaults>
  <a:extraClrSchemeLst/>
  <a:extLst>
    <a:ext uri="{05A4C25C-085E-4340-85A3-A5531E510DB2}">
      <thm15:themeFamily xmlns:thm15="http://schemas.microsoft.com/office/thememl/2012/main" name="Presentation1" id="{1CB728EC-7776-5A42-85B5-B3CE9B32F801}" vid="{6EC76D2B-F488-6747-8CC9-3B07E3094B1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1">
    <a:dk1>
      <a:srgbClr val="000000"/>
    </a:dk1>
    <a:lt1>
      <a:srgbClr val="FEFFFF"/>
    </a:lt1>
    <a:dk2>
      <a:srgbClr val="55585F"/>
    </a:dk2>
    <a:lt2>
      <a:srgbClr val="CECACB"/>
    </a:lt2>
    <a:accent1>
      <a:srgbClr val="CFB891"/>
    </a:accent1>
    <a:accent2>
      <a:srgbClr val="555960"/>
    </a:accent2>
    <a:accent3>
      <a:srgbClr val="8D6F3D"/>
    </a:accent3>
    <a:accent4>
      <a:srgbClr val="FFFFFF"/>
    </a:accent4>
    <a:accent5>
      <a:srgbClr val="DAAA00"/>
    </a:accent5>
    <a:accent6>
      <a:srgbClr val="9D9694"/>
    </a:accent6>
    <a:hlink>
      <a:srgbClr val="000000"/>
    </a:hlink>
    <a:folHlink>
      <a:srgbClr val="FEFFFF"/>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87E838EEAADA234BB36CF012CC7F35D0" ma:contentTypeVersion="18" ma:contentTypeDescription="Create a new document." ma:contentTypeScope="" ma:versionID="4d87d951b7bdeb24f4b7158d15ee67e9">
  <xsd:schema xmlns:xsd="http://www.w3.org/2001/XMLSchema" xmlns:xs="http://www.w3.org/2001/XMLSchema" xmlns:p="http://schemas.microsoft.com/office/2006/metadata/properties" xmlns:ns2="d09ddc2b-39bd-4a71-b20b-efdf2d492579" xmlns:ns3="9274efee-843d-4c91-939d-eb0d0f637a60" targetNamespace="http://schemas.microsoft.com/office/2006/metadata/properties" ma:root="true" ma:fieldsID="c2baca5f0ba1665a9a751844decd9f7b" ns2:_="" ns3:_="">
    <xsd:import namespace="d09ddc2b-39bd-4a71-b20b-efdf2d492579"/>
    <xsd:import namespace="9274efee-843d-4c91-939d-eb0d0f637a60"/>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2:MediaServiceLocation" minOccurs="0"/>
                <xsd:element ref="ns3:SharedWithUsers" minOccurs="0"/>
                <xsd:element ref="ns3:SharedWithDetails" minOccurs="0"/>
                <xsd:element ref="ns2:MediaLengthInSeconds" minOccurs="0"/>
                <xsd:element ref="ns2:lcf76f155ced4ddcb4097134ff3c332f" minOccurs="0"/>
                <xsd:element ref="ns3:TaxCatchAll" minOccurs="0"/>
                <xsd:element ref="ns2:MediaServiceObjectDetectorVersions" minOccurs="0"/>
                <xsd:element ref="ns2:CreationDat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09ddc2b-39bd-4a71-b20b-efdf2d49257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ternalName="MediaServiceDateTaken" ma:readOnly="true">
      <xsd:simpleType>
        <xsd:restriction base="dms:Text"/>
      </xsd:simpleType>
    </xsd:element>
    <xsd:element name="MediaServiceLocation" ma:index="17" nillable="true" ma:displayName="Location" ma:internalName="MediaServiceLocatio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8e9e90a8-b24c-4be7-8760-a88b2cd47eb1"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element name="CreationDate" ma:index="25" nillable="true" ma:displayName="Creation Date" ma:format="DateOnly" ma:internalName="CreationDat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9274efee-843d-4c91-939d-eb0d0f637a60"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17cc37af-c357-489e-bc24-7b7e9b1a82ac}" ma:internalName="TaxCatchAll" ma:showField="CatchAllData" ma:web="9274efee-843d-4c91-939d-eb0d0f637a60">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haredWithUsers xmlns="9274efee-843d-4c91-939d-eb0d0f637a60">
      <UserInfo>
        <DisplayName>Schott, Thomas H.</DisplayName>
        <AccountId>17</AccountId>
        <AccountType/>
      </UserInfo>
      <UserInfo>
        <DisplayName>Sarault, Olivia M</DisplayName>
        <AccountId>29</AccountId>
        <AccountType/>
      </UserInfo>
      <UserInfo>
        <DisplayName>Hiller, Kelly R</DisplayName>
        <AccountId>98</AccountId>
        <AccountType/>
      </UserInfo>
      <UserInfo>
        <DisplayName>Eddy, Abigail Ellen</DisplayName>
        <AccountId>46</AccountId>
        <AccountType/>
      </UserInfo>
      <UserInfo>
        <DisplayName>Gu, Yu Rain</DisplayName>
        <AccountId>77</AccountId>
        <AccountType/>
      </UserInfo>
      <UserInfo>
        <DisplayName>Reese, Kristy S</DisplayName>
        <AccountId>26</AccountId>
        <AccountType/>
      </UserInfo>
    </SharedWithUsers>
    <lcf76f155ced4ddcb4097134ff3c332f xmlns="d09ddc2b-39bd-4a71-b20b-efdf2d492579">
      <Terms xmlns="http://schemas.microsoft.com/office/infopath/2007/PartnerControls"/>
    </lcf76f155ced4ddcb4097134ff3c332f>
    <TaxCatchAll xmlns="9274efee-843d-4c91-939d-eb0d0f637a60" xsi:nil="true"/>
    <CreationDate xmlns="d09ddc2b-39bd-4a71-b20b-efdf2d492579" xsi:nil="true"/>
  </documentManagement>
</p:properties>
</file>

<file path=customXml/itemProps1.xml><?xml version="1.0" encoding="utf-8"?>
<ds:datastoreItem xmlns:ds="http://schemas.openxmlformats.org/officeDocument/2006/customXml" ds:itemID="{85831995-633B-451D-87BB-F98BC9E561EE}">
  <ds:schemaRefs>
    <ds:schemaRef ds:uri="9274efee-843d-4c91-939d-eb0d0f637a60"/>
    <ds:schemaRef ds:uri="d09ddc2b-39bd-4a71-b20b-efdf2d492579"/>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F5B64EEB-1B4A-4920-AA44-E234D7D487D1}">
  <ds:schemaRefs>
    <ds:schemaRef ds:uri="http://schemas.microsoft.com/sharepoint/v3/contenttype/forms"/>
  </ds:schemaRefs>
</ds:datastoreItem>
</file>

<file path=customXml/itemProps3.xml><?xml version="1.0" encoding="utf-8"?>
<ds:datastoreItem xmlns:ds="http://schemas.openxmlformats.org/officeDocument/2006/customXml" ds:itemID="{21DE0D6C-581B-4814-98E7-EF172D5D46A1}">
  <ds:schemaRefs>
    <ds:schemaRef ds:uri="9274efee-843d-4c91-939d-eb0d0f637a60"/>
    <ds:schemaRef ds:uri="d09ddc2b-39bd-4a71-b20b-efdf2d492579"/>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0</TotalTime>
  <Words>2507</Words>
  <Application>Microsoft Macintosh PowerPoint</Application>
  <PresentationFormat>On-screen Show (4:3)</PresentationFormat>
  <Paragraphs>344</Paragraphs>
  <Slides>26</Slides>
  <Notes>2</Notes>
  <HiddenSlides>1</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26</vt:i4>
      </vt:variant>
    </vt:vector>
  </HeadingPairs>
  <TitlesOfParts>
    <vt:vector size="35" baseType="lpstr">
      <vt:lpstr>Franklin Gothic Medium Cond</vt:lpstr>
      <vt:lpstr>Franklin Gothic Medium</vt:lpstr>
      <vt:lpstr>Wingdings</vt:lpstr>
      <vt:lpstr>Franklin Gothic Book</vt:lpstr>
      <vt:lpstr>Söhne</vt:lpstr>
      <vt:lpstr>Arial</vt:lpstr>
      <vt:lpstr>Times New Roman</vt:lpstr>
      <vt:lpstr>Calibri</vt:lpstr>
      <vt:lpstr>Office Theme</vt:lpstr>
      <vt:lpstr>Predicting Consumer Tastes using Web Data Analysis for Gap Inc.</vt:lpstr>
      <vt:lpstr>Introduction</vt:lpstr>
      <vt:lpstr>Problem Statement - GAP Inc.</vt:lpstr>
      <vt:lpstr>Our Workflow </vt:lpstr>
      <vt:lpstr>Qualitative Analysis</vt:lpstr>
      <vt:lpstr> Data Driven Creative Process - Our analysis</vt:lpstr>
      <vt:lpstr>Data Driven Creative Process - Our analysis</vt:lpstr>
      <vt:lpstr>Data Driven Creative Process - Our analysis</vt:lpstr>
      <vt:lpstr>Quantitative Analysis</vt:lpstr>
      <vt:lpstr>Data Driven Creative Process - Our analysis</vt:lpstr>
      <vt:lpstr>Data Driven Creative Process - Our analysis</vt:lpstr>
      <vt:lpstr>Data Driven Creative Process – Our analysis</vt:lpstr>
      <vt:lpstr>Overview- Approach for the 3 businesses</vt:lpstr>
      <vt:lpstr>Big Data in Marketing</vt:lpstr>
      <vt:lpstr>Balancing Art vs Science in Gap’s Marketing Strategy</vt:lpstr>
      <vt:lpstr>Limitations &amp; Future recommendations</vt:lpstr>
      <vt:lpstr>Thank You</vt:lpstr>
      <vt:lpstr>Appendix</vt:lpstr>
      <vt:lpstr>Feedback points | Old Navy</vt:lpstr>
      <vt:lpstr>Feedback points | Gap</vt:lpstr>
      <vt:lpstr>Feedback points | Banana Republic</vt:lpstr>
      <vt:lpstr>Reddit – Scraped Descriptions | Gap</vt:lpstr>
      <vt:lpstr>Reddit – Scraped Descriptions | Old Navy</vt:lpstr>
      <vt:lpstr>Reddit – Scraped Descriptions | Banana Republic</vt:lpstr>
      <vt:lpstr>Malefashionadvice Sub-reddit | Home page</vt:lpstr>
      <vt:lpstr>Peck’s decision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WEB DATA ANALYTICS </dc:title>
  <dc:creator>Harshraj Vijaysinh Jadeja</dc:creator>
  <cp:lastModifiedBy>Sathwik Kanukuntla</cp:lastModifiedBy>
  <cp:revision>6</cp:revision>
  <dcterms:created xsi:type="dcterms:W3CDTF">2023-10-02T06:39:09Z</dcterms:created>
  <dcterms:modified xsi:type="dcterms:W3CDTF">2024-01-25T03:52:20Z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4044bd30-2ed7-4c9d-9d12-46200872a97b_Enabled">
    <vt:lpwstr>true</vt:lpwstr>
  </property>
  <property fmtid="{D5CDD505-2E9C-101B-9397-08002B2CF9AE}" pid="3" name="MSIP_Label_4044bd30-2ed7-4c9d-9d12-46200872a97b_SetDate">
    <vt:lpwstr>2023-02-20T19:00:53Z</vt:lpwstr>
  </property>
  <property fmtid="{D5CDD505-2E9C-101B-9397-08002B2CF9AE}" pid="4" name="MSIP_Label_4044bd30-2ed7-4c9d-9d12-46200872a97b_Method">
    <vt:lpwstr>Standard</vt:lpwstr>
  </property>
  <property fmtid="{D5CDD505-2E9C-101B-9397-08002B2CF9AE}" pid="5" name="MSIP_Label_4044bd30-2ed7-4c9d-9d12-46200872a97b_Name">
    <vt:lpwstr>defa4170-0d19-0005-0004-bc88714345d2</vt:lpwstr>
  </property>
  <property fmtid="{D5CDD505-2E9C-101B-9397-08002B2CF9AE}" pid="6" name="MSIP_Label_4044bd30-2ed7-4c9d-9d12-46200872a97b_SiteId">
    <vt:lpwstr>4130bd39-7c53-419c-b1e5-8758d6d63f21</vt:lpwstr>
  </property>
  <property fmtid="{D5CDD505-2E9C-101B-9397-08002B2CF9AE}" pid="7" name="MSIP_Label_4044bd30-2ed7-4c9d-9d12-46200872a97b_ActionId">
    <vt:lpwstr>b33bf962-ed92-4dd9-bc75-9825fb79b2e3</vt:lpwstr>
  </property>
  <property fmtid="{D5CDD505-2E9C-101B-9397-08002B2CF9AE}" pid="8" name="MSIP_Label_4044bd30-2ed7-4c9d-9d12-46200872a97b_ContentBits">
    <vt:lpwstr>0</vt:lpwstr>
  </property>
  <property fmtid="{D5CDD505-2E9C-101B-9397-08002B2CF9AE}" pid="9" name="ContentTypeId">
    <vt:lpwstr>0x01010087E838EEAADA234BB36CF012CC7F35D0</vt:lpwstr>
  </property>
  <property fmtid="{D5CDD505-2E9C-101B-9397-08002B2CF9AE}" pid="10" name="MediaServiceImageTags">
    <vt:lpwstr/>
  </property>
</Properties>
</file>